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75" r:id="rId5"/>
    <p:sldId id="274" r:id="rId6"/>
    <p:sldId id="276" r:id="rId7"/>
    <p:sldId id="281" r:id="rId8"/>
    <p:sldId id="277" r:id="rId9"/>
    <p:sldId id="278" r:id="rId10"/>
    <p:sldId id="256" r:id="rId11"/>
    <p:sldId id="272" r:id="rId12"/>
    <p:sldId id="282" r:id="rId13"/>
    <p:sldId id="283" r:id="rId14"/>
    <p:sldId id="284" r:id="rId15"/>
    <p:sldId id="285" r:id="rId16"/>
    <p:sldId id="280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AECF3B-AACB-43C9-B1E8-3C0DB3ABBFF0}" v="108" dt="2025-07-18T12:37:33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69646" autoAdjust="0"/>
  </p:normalViewPr>
  <p:slideViewPr>
    <p:cSldViewPr snapToGrid="0">
      <p:cViewPr>
        <p:scale>
          <a:sx n="58" d="100"/>
          <a:sy n="58" d="100"/>
        </p:scale>
        <p:origin x="13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4BB80-65CA-4593-9196-D0F117E182E8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B3891-41BA-4042-9C34-01760E9449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155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For this seminar paper I wanted to research a bit more on ASR systems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Therefore, I focused my paper on exploring lightweight evaluation metrics for information </a:t>
            </a:r>
            <a:r>
              <a:rPr lang="en-GB" dirty="0" err="1"/>
              <a:t>retetntion</a:t>
            </a:r>
            <a:r>
              <a:rPr lang="en-GB" dirty="0"/>
              <a:t> on ASR output beyond just WER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3891-41BA-4042-9C34-01760E94497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843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Wer</a:t>
            </a:r>
            <a:r>
              <a:rPr lang="en-GB" dirty="0"/>
              <a:t> = computed by aligning the predicted transcript with a reference and then calculating the proportion of words that are substituted, deleted or inserted.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Dictation/ captioning systems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3891-41BA-4042-9C34-01760E94497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998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has been a lot of research investigating evaluation methods with different approaches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found some that are recent and also share some ideas with my paper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basically two approaches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3891-41BA-4042-9C34-01760E94497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822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Common with previous papers: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Interest in semantically oriented ASR evaluation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3891-41BA-4042-9C34-01760E94497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829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5D7C-3C36-F036-2F2A-B6D10C53D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16A1C-2325-5949-58AF-F9CA248B2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E0AEF-0B25-1307-F047-5BD8598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692F5-AAF7-DFEA-E4C9-E2532D77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4A126-94B7-3F2B-28FF-86CCE3F5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03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12C8-230D-4B1A-0A35-A5686F63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07967-C0C7-A3FD-CB88-EB9B841D5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7673D-609A-5072-8BF0-A11E271B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7C5B4-63CE-CB57-826D-8011530A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E10B-9CB2-E6F0-53BB-B7C8506E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352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374A9-493D-2C02-33EF-F07CA1CE7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6A731-BA36-F116-C16C-37B924C2C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48DC-132E-4C67-D0B4-FD3F58DA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E078-1CCA-5E41-8F18-12C7C9C9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0AE67-818B-E7FF-C99D-1F9F3244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111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9253-A174-5FFB-E5F4-995C1CEB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CC1B-B43A-7A9F-9AE7-299AB8840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2744-4C93-91CA-C77F-7F43556B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CD72-4415-26A2-9854-783D6A8F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798D-F74C-09C5-F93E-AAF460F0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7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2A79-814D-2396-140B-F504723E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AE054-DB2F-1255-ED1A-6B9955B7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0BD3A-03C9-37E3-68AB-1BFBE945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1C8BF-C215-1F41-EA26-7AFB8FA5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85E86-47E8-1F9E-3294-424DDFF6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6899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52EE-935F-0ACC-4F94-94536FDF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F5A2-13D7-0F57-2802-8D2AF613E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A2ABD-2703-1E9B-6D11-4E092C3F1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39960-FF27-7CE4-99B9-67DDEBFB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9E243-34EC-6D5A-AB69-B489C8CF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E46F7-3648-874F-9B62-307B8DF2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6669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922D4-DBF2-8378-DC7C-D89CB240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76F9B-4237-E63F-2606-F4BCB5A5F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3AE18-828A-38BB-FAEA-86E2D7A61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F678F-F036-DFDB-C88F-8565326B1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13D6D-0047-A203-8312-8B9CB82EE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F140A-1619-0A24-1544-4D9380D4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74585A-BA49-C7A1-9F2F-E9843739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B58-CC22-3EE6-3234-2EF17502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0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0992-C1BC-F1D3-3BD6-650B3D13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18B77-0BEB-19C0-75B0-4299BD1E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104F-C932-F8EE-A04D-E7B2620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0D6AC-3B2C-9D84-DA3D-EFFB6C53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5204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20C80-8C52-B7FF-76C7-C0858F94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09E680-28CC-33D1-B5A7-91C70263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FD38B-DD68-359C-FFAD-0FBB41A3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993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E15A-A9E0-4BED-156D-6E41269D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34D5-CC54-E7CD-AE46-4DD631F7F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06B2A-DBB4-C0B9-F87F-7B4765239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D24DC-BF96-85BB-2089-D7B8FC94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C6CB-65CD-479D-D24C-A3ABBA895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64CAB-9349-9BE0-CB33-52EFD5B4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766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E2B8-1342-6ACA-63D3-9B0E0BBD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5962E-F1BD-FCEE-F9DB-25C628FAB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A1758-9B7D-F4C4-4A80-2CC61E946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B5C8B-2FD0-06FE-C688-06A23F90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8A2C5-6CC6-EEBB-1D7F-5587C6F0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D1B26-5AE4-B0BC-E1A5-860D920A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269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055D2-9D75-0403-9275-98320F68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F59CC-B13B-A726-E5B6-3D6D7E5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E2BF7-8B25-5B50-015A-823363653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9A209-8F1F-4ECA-8B87-0CBBD9ED8413}" type="datetimeFigureOut">
              <a:rPr lang="en-CH" smtClean="0"/>
              <a:t>18/07/2025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B2DD8-FA2B-BA78-C681-4C1E71603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9C08A-154F-7522-C15B-F38C1E0A2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255A2-4A5B-42DC-BD54-EA10B103C1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740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iceifers/Beyond_WER_in_ASR/blob/main/data/eval_results/R_code/multivariate_analysis/multivariate_analysis.Rmd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hyperlink" Target="https://github.com/Juiceifers/Beyond_WER_in_ASR/blob/main/data/eval_results/R_code/multivariate_analysis/multivariate_analysis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hyperlink" Target="https://github.com/Juiceifers/Beyond_WER_in_AS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github.com/Juiceifers/Beyond_WER_in_ASR/blob/main/data/eval_results/R_code/univariate_analysis/transcription_results_evaluation.pdf" TargetMode="External"/><Relationship Id="rId5" Type="http://schemas.openxmlformats.org/officeDocument/2006/relationships/hyperlink" Target="https://github.com/Juiceifers/Beyond_WER_in_ASR/blob/main/data/eval_results/R_code/univariate_analysis/transcription_results_evaluation.Rmd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Juiceifers/Beyond_WER_in_ASR/blob/main/data/eval_results/R_code/univariate_analysis/plotting_average_metric_scores.Rmd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github.com/Juiceifers/Beyond_WER_in_ASR/blob/main/data/eval_results/R_code/univariate_analysis/transcription_results_evaluation.pdf" TargetMode="External"/><Relationship Id="rId5" Type="http://schemas.openxmlformats.org/officeDocument/2006/relationships/hyperlink" Target="https://github.com/Juiceifers/Beyond_WER_in_ASR/blob/main/data/eval_results/R_code/univariate_analysis/transcription_results_evaluation.Rmd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github.com/Juiceifers/Beyond_WER_in_ASR/blob/main/data/eval_results/R_code/univariate_analysis/Hypothesis_Testing.pdf" TargetMode="External"/><Relationship Id="rId5" Type="http://schemas.openxmlformats.org/officeDocument/2006/relationships/hyperlink" Target="https://github.com/Juiceifers/Beyond_WER_in_ASR/blob/main/data/eval_results/R_code/univariate_analysis/Hypothesis_Testing.Rmd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08C8-D235-1E81-A613-8816FCE25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75" y="1349593"/>
            <a:ext cx="1167765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Exploring Lightweight Evaluation Metrics </a:t>
            </a:r>
            <a:br>
              <a:rPr lang="en-GB" dirty="0"/>
            </a:br>
            <a:r>
              <a:rPr lang="en-GB" dirty="0"/>
              <a:t>for Information Retention </a:t>
            </a:r>
            <a:br>
              <a:rPr lang="en-GB" dirty="0"/>
            </a:br>
            <a:r>
              <a:rPr lang="en-GB" dirty="0"/>
              <a:t>On ASR Outputs Beyond WER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50AFC-CE11-9D54-D01E-7AC4F96B6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381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Conversational Speech Processing </a:t>
            </a:r>
          </a:p>
          <a:p>
            <a:r>
              <a:rPr lang="en-GB" dirty="0"/>
              <a:t>Seminar FS25, UZH</a:t>
            </a:r>
          </a:p>
          <a:p>
            <a:endParaRPr lang="en-GB" dirty="0"/>
          </a:p>
          <a:p>
            <a:r>
              <a:rPr lang="en-GB" dirty="0"/>
              <a:t>Ishana Rana</a:t>
            </a:r>
          </a:p>
          <a:p>
            <a:endParaRPr lang="en-CH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171078-A563-AED5-8C4A-F436B5B9D146}"/>
              </a:ext>
            </a:extLst>
          </p:cNvPr>
          <p:cNvCxnSpPr/>
          <p:nvPr/>
        </p:nvCxnSpPr>
        <p:spPr>
          <a:xfrm>
            <a:off x="701749" y="4005266"/>
            <a:ext cx="106750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04D798F-1B68-A7E8-FBAC-88CA88628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72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92"/>
    </mc:Choice>
    <mc:Fallback>
      <p:transition spd="slow" advTm="27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49" x="11206163" y="5229225"/>
          <p14:tracePt t="24954" x="11206163" y="5072063"/>
          <p14:tracePt t="24961" x="11206163" y="4959350"/>
          <p14:tracePt t="25008" x="11206163" y="3889375"/>
          <p14:tracePt t="25025" x="11141075" y="3117850"/>
          <p14:tracePt t="25041" x="11066463" y="2652713"/>
          <p14:tracePt t="25058" x="10963275" y="2028825"/>
          <p14:tracePt t="25075" x="10963275" y="1693863"/>
          <p14:tracePt t="25091" x="11001375" y="1377950"/>
          <p14:tracePt t="25108" x="11131550" y="985838"/>
          <p14:tracePt t="25125" x="11196638" y="809625"/>
          <p14:tracePt t="25141" x="11298238" y="669925"/>
          <p14:tracePt t="25158" x="11317288" y="614363"/>
          <p14:tracePt t="25174" x="11363325" y="576263"/>
          <p14:tracePt t="25177" x="11391900" y="558800"/>
          <p14:tracePt t="25191" x="11503025" y="446088"/>
          <p14:tracePt t="25208" x="11661775" y="334963"/>
          <p14:tracePt t="25209" x="11753850" y="269875"/>
          <p14:tracePt t="25224" x="11977688" y="101600"/>
          <p14:tracePt t="25765" x="10833100" y="19050"/>
          <p14:tracePt t="25771" x="10731500" y="19050"/>
          <p14:tracePt t="25778" x="10628313" y="19050"/>
          <p14:tracePt t="25791" x="10544175" y="19050"/>
          <p14:tracePt t="25792" x="10461625" y="28575"/>
          <p14:tracePt t="25808" x="10358438" y="28575"/>
          <p14:tracePt t="25825" x="10302875" y="36513"/>
          <p14:tracePt t="25841" x="10283825" y="74613"/>
          <p14:tracePt t="25859" x="10293350" y="120650"/>
          <p14:tracePt t="25875" x="10387013" y="233363"/>
          <p14:tracePt t="25891" x="10469563" y="306388"/>
          <p14:tracePt t="25909" x="10572750" y="381000"/>
          <p14:tracePt t="25925" x="10656888" y="436563"/>
          <p14:tracePt t="25942" x="10712450" y="484188"/>
          <p14:tracePt t="25958" x="10787063" y="539750"/>
          <p14:tracePt t="25975" x="10823575" y="576263"/>
          <p14:tracePt t="25992" x="10879138" y="614363"/>
          <p14:tracePt t="26008" x="10898188" y="623888"/>
          <p14:tracePt t="26025" x="10917238" y="650875"/>
          <p14:tracePt t="26060" x="10926763" y="650875"/>
          <p14:tracePt t="26073" x="10936288" y="650875"/>
          <p14:tracePt t="26102" x="10944225" y="650875"/>
          <p14:tracePt t="26128" x="10953750" y="660400"/>
          <p14:tracePt t="26691" x="10861675" y="576263"/>
          <p14:tracePt t="26698" x="10498138" y="1857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1338-9488-0B29-BBDF-8CF9E0CC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1FA247-E6ED-0F26-1F6E-0DCAFE7E2C15}"/>
              </a:ext>
            </a:extLst>
          </p:cNvPr>
          <p:cNvSpPr txBox="1">
            <a:spLocks/>
          </p:cNvSpPr>
          <p:nvPr/>
        </p:nvSpPr>
        <p:spPr>
          <a:xfrm>
            <a:off x="-56271" y="-304129"/>
            <a:ext cx="27080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Results</a:t>
            </a:r>
            <a:endParaRPr lang="en-CH" sz="4800" dirty="0"/>
          </a:p>
        </p:txBody>
      </p:sp>
      <p:pic>
        <p:nvPicPr>
          <p:cNvPr id="15" name="Picture 14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2EA0173-1411-9104-9E7F-D82882D3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202598"/>
            <a:ext cx="3843967" cy="3075174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E5E557C4-39A7-B247-A058-391F089AF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72" y="3376246"/>
            <a:ext cx="3914305" cy="3131444"/>
          </a:xfrm>
          <a:prstGeom prst="rect">
            <a:avLst/>
          </a:prstGeom>
        </p:spPr>
      </p:pic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700BCC88-365E-56E9-47BB-77007AB45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7" y="3427501"/>
            <a:ext cx="4031126" cy="3224901"/>
          </a:xfrm>
          <a:prstGeom prst="rect">
            <a:avLst/>
          </a:prstGeom>
        </p:spPr>
      </p:pic>
      <p:pic>
        <p:nvPicPr>
          <p:cNvPr id="21" name="Picture 20" descr="A chart with different colors of circles&#10;&#10;AI-generated content may be incorrect.">
            <a:extLst>
              <a:ext uri="{FF2B5EF4-FFF2-40B4-BE49-F238E27FC236}">
                <a16:creationId xmlns:a16="http://schemas.microsoft.com/office/drawing/2014/main" id="{436A88E8-6003-6559-F294-F339EF195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12" y="202598"/>
            <a:ext cx="4031127" cy="32249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0358FA-2471-124B-65A2-9CDD32AB746B}"/>
              </a:ext>
            </a:extLst>
          </p:cNvPr>
          <p:cNvSpPr txBox="1"/>
          <p:nvPr/>
        </p:nvSpPr>
        <p:spPr>
          <a:xfrm>
            <a:off x="325258" y="1192676"/>
            <a:ext cx="612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8" tooltip="multivariate_analysis.Rmd"/>
              </a:rPr>
              <a:t>multivariate_analysis.Rmd</a:t>
            </a:r>
            <a:endParaRPr lang="en-C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EF2BE9-B764-BA3C-8C45-EEB3DA449B4E}"/>
              </a:ext>
            </a:extLst>
          </p:cNvPr>
          <p:cNvSpPr txBox="1"/>
          <p:nvPr/>
        </p:nvSpPr>
        <p:spPr>
          <a:xfrm>
            <a:off x="325258" y="1527071"/>
            <a:ext cx="612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 tooltip="multivariate_analysis.pdf"/>
              </a:rPr>
              <a:t>multivariate_analysis.pdf</a:t>
            </a:r>
            <a:endParaRPr lang="en-CH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0BE03FC-5AFC-3780-E8F7-B06D44EB2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368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6"/>
    </mc:Choice>
    <mc:Fallback>
      <p:transition spd="slow" advTm="1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97" x="2698750" y="6132513"/>
          <p14:tracePt t="5100" x="2744788" y="6057900"/>
          <p14:tracePt t="5110" x="2857500" y="5788025"/>
          <p14:tracePt t="5127" x="3062288" y="5443538"/>
          <p14:tracePt t="5144" x="3387725" y="5043488"/>
          <p14:tracePt t="5160" x="3657600" y="4737100"/>
          <p14:tracePt t="5177" x="3956050" y="4410075"/>
          <p14:tracePt t="5193" x="4178300" y="4187825"/>
          <p14:tracePt t="5211" x="4625975" y="3778250"/>
          <p14:tracePt t="5226" x="5035550" y="3443288"/>
          <p14:tracePt t="5243" x="5472113" y="3060700"/>
          <p14:tracePt t="5260" x="6346825" y="2409825"/>
          <p14:tracePt t="5276" x="6672263" y="2159000"/>
          <p14:tracePt t="5293" x="7119938" y="1824038"/>
          <p14:tracePt t="5310" x="7296150" y="1674813"/>
          <p14:tracePt t="5327" x="7454900" y="1581150"/>
          <p14:tracePt t="5343" x="7483475" y="1573213"/>
          <p14:tracePt t="5736" x="7426325" y="1554163"/>
          <p14:tracePt t="5742" x="7343775" y="1535113"/>
          <p14:tracePt t="5748" x="7259638" y="1508125"/>
          <p14:tracePt t="5760" x="7119938" y="1489075"/>
          <p14:tracePt t="5777" x="6700838" y="1479550"/>
          <p14:tracePt t="5793" x="6402388" y="1479550"/>
          <p14:tracePt t="5810" x="5881688" y="1516063"/>
          <p14:tracePt t="5828" x="5602288" y="1535113"/>
          <p14:tracePt t="5843" x="5380038" y="1544638"/>
          <p14:tracePt t="5860" x="5192713" y="1544638"/>
          <p14:tracePt t="5879" x="5110163" y="1544638"/>
          <p14:tracePt t="5881" x="5045075" y="1544638"/>
          <p14:tracePt t="5893" x="4922838" y="1535113"/>
          <p14:tracePt t="5911" x="4783138" y="1535113"/>
          <p14:tracePt t="5928" x="4551363" y="1516063"/>
          <p14:tracePt t="5944" x="4467225" y="1508125"/>
          <p14:tracePt t="5961" x="4402138" y="1508125"/>
          <p14:tracePt t="5962" x="4383088" y="1498600"/>
          <p14:tracePt t="5978" x="4327525" y="1489075"/>
          <p14:tracePt t="5995" x="4300538" y="1489075"/>
          <p14:tracePt t="5996" x="4271963" y="1479550"/>
          <p14:tracePt t="6012" x="4206875" y="1450975"/>
          <p14:tracePt t="6027" x="4141788" y="1443038"/>
          <p14:tracePt t="6046" x="4002088" y="1395413"/>
          <p14:tracePt t="6063" x="3946525" y="1385888"/>
          <p14:tracePt t="6078" x="3898900" y="1368425"/>
          <p14:tracePt t="6094" x="3890963" y="1368425"/>
          <p14:tracePt t="6112" x="3898900" y="1368425"/>
          <p14:tracePt t="6127" x="3946525" y="1368425"/>
          <p14:tracePt t="6144" x="4038600" y="1368425"/>
          <p14:tracePt t="6160" x="4356100" y="1414463"/>
          <p14:tracePt t="6177" x="4643438" y="1460500"/>
          <p14:tracePt t="6194" x="4922838" y="1508125"/>
          <p14:tracePt t="6195" x="5146675" y="1544638"/>
          <p14:tracePt t="6211" x="5510213" y="1609725"/>
          <p14:tracePt t="6228" x="5816600" y="1674813"/>
          <p14:tracePt t="6229" x="5937250" y="1703388"/>
          <p14:tracePt t="6244" x="6151563" y="1814513"/>
          <p14:tracePt t="6261" x="6329363" y="1898650"/>
          <p14:tracePt t="6278" x="6450013" y="2009775"/>
          <p14:tracePt t="6294" x="6515100" y="2074863"/>
          <p14:tracePt t="6312" x="6570663" y="2178050"/>
          <p14:tracePt t="6328" x="6589713" y="2224088"/>
          <p14:tracePt t="6344" x="6607175" y="2279650"/>
          <p14:tracePt t="6361" x="6607175" y="2363788"/>
          <p14:tracePt t="6378" x="6607175" y="2390775"/>
          <p14:tracePt t="6394" x="6589713" y="2438400"/>
          <p14:tracePt t="6413" x="6580188" y="2465388"/>
          <p14:tracePt t="6429" x="6542088" y="2484438"/>
          <p14:tracePt t="6445" x="6477000" y="2484438"/>
          <p14:tracePt t="6461" x="6402388" y="2474913"/>
          <p14:tracePt t="6478" x="6096000" y="2390775"/>
          <p14:tracePt t="6496" x="5657850" y="2205038"/>
          <p14:tracePt t="6511" x="4775200" y="1655763"/>
          <p14:tracePt t="6527" x="4365625" y="1284288"/>
          <p14:tracePt t="6545" x="3937000" y="930275"/>
          <p14:tracePt t="6561" x="3825875" y="819150"/>
          <p14:tracePt t="6578" x="3768725" y="790575"/>
          <p14:tracePt t="6595" x="3751263" y="763588"/>
          <p14:tracePt t="6611" x="3741738" y="754063"/>
          <p14:tracePt t="6629" x="3732213" y="744538"/>
          <p14:tracePt t="6644" x="3722688" y="744538"/>
          <p14:tracePt t="6689" x="3722688" y="735013"/>
          <p14:tracePt t="6779" x="3732213" y="735013"/>
          <p14:tracePt t="6784" x="3741738" y="735013"/>
          <p14:tracePt t="6798" x="3759200" y="744538"/>
          <p14:tracePt t="6813" x="3833813" y="763588"/>
          <p14:tracePt t="6828" x="3927475" y="800100"/>
          <p14:tracePt t="6845" x="4076700" y="855663"/>
          <p14:tracePt t="6861" x="4252913" y="920750"/>
          <p14:tracePt t="6878" x="4411663" y="1004888"/>
          <p14:tracePt t="6895" x="4616450" y="1116013"/>
          <p14:tracePt t="6911" x="4765675" y="1228725"/>
          <p14:tracePt t="6928" x="4857750" y="1320800"/>
          <p14:tracePt t="6929" x="4886325" y="1358900"/>
          <p14:tracePt t="6945" x="4951413" y="1433513"/>
          <p14:tracePt t="6961" x="4978400" y="1470025"/>
          <p14:tracePt t="6978" x="4987925" y="1508125"/>
          <p14:tracePt t="6995" x="4987925" y="1525588"/>
          <p14:tracePt t="7336" x="5081588" y="1563688"/>
          <p14:tracePt t="7341" x="5211763" y="1638300"/>
          <p14:tracePt t="7348" x="5397500" y="1720850"/>
          <p14:tracePt t="7362" x="5676900" y="1916113"/>
          <p14:tracePt t="7378" x="5956300" y="2130425"/>
          <p14:tracePt t="7395" x="6216650" y="2400300"/>
          <p14:tracePt t="7411" x="6524625" y="2763838"/>
          <p14:tracePt t="7429" x="6691313" y="2968625"/>
          <p14:tracePt t="7445" x="6831013" y="3182938"/>
          <p14:tracePt t="7462" x="6896100" y="3284538"/>
          <p14:tracePt t="7481" x="6951663" y="3378200"/>
          <p14:tracePt t="7495" x="6980238" y="3443288"/>
          <p14:tracePt t="7512" x="6999288" y="3498850"/>
          <p14:tracePt t="7529" x="7054850" y="3573463"/>
          <p14:tracePt t="7546" x="7073900" y="3629025"/>
          <p14:tracePt t="7562" x="7119938" y="3684588"/>
          <p14:tracePt t="7578" x="7129463" y="3713163"/>
          <p14:tracePt t="7594" x="7146925" y="3740150"/>
          <p14:tracePt t="7612" x="7165975" y="3787775"/>
          <p14:tracePt t="7628" x="7194550" y="3814763"/>
          <p14:tracePt t="7646" x="7221538" y="3862388"/>
          <p14:tracePt t="7661" x="7240588" y="3879850"/>
          <p14:tracePt t="7679" x="7269163" y="3917950"/>
          <p14:tracePt t="7696" x="7278688" y="3935413"/>
          <p14:tracePt t="7719" x="7269163" y="3935413"/>
          <p14:tracePt t="7728" x="7240588" y="3935413"/>
          <p14:tracePt t="7745" x="7156450" y="3898900"/>
          <p14:tracePt t="7761" x="6859588" y="3759200"/>
          <p14:tracePt t="7782" x="6384925" y="3498850"/>
          <p14:tracePt t="7795" x="6002338" y="3303588"/>
          <p14:tracePt t="7811" x="5705475" y="3089275"/>
          <p14:tracePt t="7829" x="5407025" y="2874963"/>
          <p14:tracePt t="7829" x="5295900" y="2744788"/>
          <p14:tracePt t="7844" x="5062538" y="2503488"/>
          <p14:tracePt t="7861" x="4857750" y="2298700"/>
          <p14:tracePt t="7879" x="4737100" y="2112963"/>
          <p14:tracePt t="7894" x="4691063" y="2065338"/>
          <p14:tracePt t="7911" x="4662488" y="2019300"/>
          <p14:tracePt t="7928" x="4652963" y="2009775"/>
          <p14:tracePt t="7945" x="4643438" y="2000250"/>
          <p14:tracePt t="7961" x="4635500" y="1982788"/>
          <p14:tracePt t="7978" x="4625975" y="1973263"/>
          <p14:tracePt t="7995" x="4597400" y="1944688"/>
          <p14:tracePt t="8014" x="4578350" y="1925638"/>
          <p14:tracePt t="8014" x="4570413" y="1916113"/>
          <p14:tracePt t="8029" x="4541838" y="1870075"/>
          <p14:tracePt t="8045" x="4495800" y="1814513"/>
          <p14:tracePt t="8061" x="4448175" y="1730375"/>
          <p14:tracePt t="8078" x="4308475" y="1535113"/>
          <p14:tracePt t="8096" x="4206875" y="1368425"/>
          <p14:tracePt t="8111" x="4151313" y="1238250"/>
          <p14:tracePt t="8128" x="4103688" y="1116013"/>
          <p14:tracePt t="8145" x="4076700" y="1004888"/>
          <p14:tracePt t="8161" x="4067175" y="939800"/>
          <p14:tracePt t="8179" x="4067175" y="874713"/>
          <p14:tracePt t="8180" x="4067175" y="846138"/>
          <p14:tracePt t="8195" x="4067175" y="781050"/>
          <p14:tracePt t="8211" x="4067175" y="735013"/>
          <p14:tracePt t="8228" x="4067175" y="698500"/>
          <p14:tracePt t="8245" x="4067175" y="679450"/>
          <p14:tracePt t="8262" x="4086225" y="650875"/>
          <p14:tracePt t="8279" x="4113213" y="614363"/>
          <p14:tracePt t="8295" x="4187825" y="576263"/>
          <p14:tracePt t="8313" x="4243388" y="549275"/>
          <p14:tracePt t="8330" x="4337050" y="520700"/>
          <p14:tracePt t="8345" x="4402138" y="511175"/>
          <p14:tracePt t="8362" x="4513263" y="503238"/>
          <p14:tracePt t="8379" x="4718050" y="503238"/>
          <p14:tracePt t="8395" x="4876800" y="503238"/>
          <p14:tracePt t="8412" x="5146675" y="520700"/>
          <p14:tracePt t="8428" x="5332413" y="549275"/>
          <p14:tracePt t="8445" x="5500688" y="576263"/>
          <p14:tracePt t="8462" x="5881688" y="650875"/>
          <p14:tracePt t="8479" x="6115050" y="715963"/>
          <p14:tracePt t="8496" x="6505575" y="855663"/>
          <p14:tracePt t="8512" x="6738938" y="930275"/>
          <p14:tracePt t="8529" x="7016750" y="1033463"/>
          <p14:tracePt t="8545" x="7185025" y="1125538"/>
          <p14:tracePt t="8562" x="7334250" y="1238250"/>
          <p14:tracePt t="8579" x="7473950" y="1368425"/>
          <p14:tracePt t="8595" x="7548563" y="1470025"/>
          <p14:tracePt t="8612" x="7631113" y="1665288"/>
          <p14:tracePt t="8629" x="7650163" y="1778000"/>
          <p14:tracePt t="8645" x="7659688" y="2047875"/>
          <p14:tracePt t="8662" x="7631113" y="2233613"/>
          <p14:tracePt t="8679" x="7539038" y="2484438"/>
          <p14:tracePt t="8695" x="7361238" y="3014663"/>
          <p14:tracePt t="8714" x="7240588" y="3340100"/>
          <p14:tracePt t="8729" x="7100888" y="3749675"/>
          <p14:tracePt t="8746" x="7008813" y="4000500"/>
          <p14:tracePt t="8762" x="6869113" y="4298950"/>
          <p14:tracePt t="8779" x="6811963" y="4402138"/>
          <p14:tracePt t="8796" x="6765925" y="4532313"/>
          <p14:tracePt t="8812" x="6738938" y="4597400"/>
          <p14:tracePt t="8829" x="6719888" y="4643438"/>
          <p14:tracePt t="8845" x="6691313" y="4727575"/>
          <p14:tracePt t="8862" x="6681788" y="4783138"/>
          <p14:tracePt t="8879" x="6664325" y="4829175"/>
          <p14:tracePt t="8896" x="6664325" y="4838700"/>
          <p14:tracePt t="8912" x="6654800" y="4848225"/>
          <p14:tracePt t="8928" x="6645275" y="4848225"/>
          <p14:tracePt t="8945" x="6635750" y="4838700"/>
          <p14:tracePt t="8962" x="6616700" y="4810125"/>
          <p14:tracePt t="8979" x="6599238" y="4792663"/>
          <p14:tracePt t="8995" x="6551613" y="4737100"/>
          <p14:tracePt t="9012" x="6469063" y="4679950"/>
          <p14:tracePt t="9029" x="6310313" y="4597400"/>
          <p14:tracePt t="9030" x="6180138" y="4494213"/>
          <p14:tracePt t="9045" x="5854700" y="4289425"/>
          <p14:tracePt t="9062" x="5575300" y="4067175"/>
          <p14:tracePt t="9079" x="5332413" y="3749675"/>
          <p14:tracePt t="9096" x="5240338" y="3592513"/>
          <p14:tracePt t="9112" x="5156200" y="3322638"/>
          <p14:tracePt t="9129" x="5127625" y="3117850"/>
          <p14:tracePt t="9145" x="5100638" y="2930525"/>
          <p14:tracePt t="9162" x="5072063" y="2660650"/>
          <p14:tracePt t="9179" x="5045075" y="2530475"/>
          <p14:tracePt t="9195" x="5026025" y="2409825"/>
          <p14:tracePt t="9212" x="5006975" y="2373313"/>
          <p14:tracePt t="9229" x="4978400" y="2317750"/>
          <p14:tracePt t="9245" x="4941888" y="2289175"/>
          <p14:tracePt t="9262" x="4811713" y="2279650"/>
          <p14:tracePt t="9278" x="4300538" y="2373313"/>
          <p14:tracePt t="9295" x="3657600" y="2633663"/>
          <p14:tracePt t="9312" x="2959100" y="2978150"/>
          <p14:tracePt t="9329" x="2662238" y="3173413"/>
          <p14:tracePt t="9345" x="2392363" y="3405188"/>
          <p14:tracePt t="9362" x="2243138" y="3554413"/>
          <p14:tracePt t="9379" x="2103438" y="3684588"/>
          <p14:tracePt t="9395" x="2047875" y="3749675"/>
          <p14:tracePt t="9412" x="2019300" y="3787775"/>
          <p14:tracePt t="9429" x="2009775" y="38242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7FD9-9ED8-67AC-C3F5-F8BB8923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5A541C-66BE-F5A7-C6E9-9C11B9DCB579}"/>
              </a:ext>
            </a:extLst>
          </p:cNvPr>
          <p:cNvSpPr txBox="1">
            <a:spLocks/>
          </p:cNvSpPr>
          <p:nvPr/>
        </p:nvSpPr>
        <p:spPr>
          <a:xfrm>
            <a:off x="309292" y="-218404"/>
            <a:ext cx="56914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/>
              <a:t>Results – NER</a:t>
            </a:r>
            <a:endParaRPr lang="en-CH" sz="4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AA49C4-B929-F88C-044E-8BD29DF3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7" y="1067491"/>
            <a:ext cx="3298953" cy="2723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93C96B-8DAF-B6A7-036B-8899F76A3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55" y="228153"/>
            <a:ext cx="3740749" cy="32008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E69898-ED5A-C15C-ECC8-C32BF3505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117" y="1828576"/>
            <a:ext cx="3699901" cy="26064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BC3E44-A61D-538C-A583-69B031E7A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297" y="3488317"/>
            <a:ext cx="2481406" cy="31508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11695E-9807-E959-A41A-E9316DF9C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37" y="4018030"/>
            <a:ext cx="3604446" cy="25912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183B766-0EFD-1F8F-0988-3C9173544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215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46"/>
    </mc:Choice>
    <mc:Fallback>
      <p:transition spd="slow" advTm="4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0" x="2057400" y="3424238"/>
          <p14:tracePt t="1185" x="2132013" y="2884488"/>
          <p14:tracePt t="1194" x="2168525" y="2614613"/>
          <p14:tracePt t="1211" x="2308225" y="2130425"/>
          <p14:tracePt t="1227" x="2457450" y="1544638"/>
          <p14:tracePt t="1244" x="2559050" y="1274763"/>
          <p14:tracePt t="1261" x="2662238" y="976313"/>
          <p14:tracePt t="1277" x="2717800" y="846138"/>
          <p14:tracePt t="1294" x="2754313" y="781050"/>
          <p14:tracePt t="1311" x="2811463" y="679450"/>
          <p14:tracePt t="1327" x="2876550" y="614363"/>
          <p14:tracePt t="1344" x="3014663" y="484188"/>
          <p14:tracePt t="1361" x="3098800" y="428625"/>
          <p14:tracePt t="1378" x="3201988" y="371475"/>
          <p14:tracePt t="1394" x="3276600" y="334963"/>
          <p14:tracePt t="1411" x="3341688" y="315913"/>
          <p14:tracePt t="1428" x="3452813" y="279400"/>
          <p14:tracePt t="1444" x="3517900" y="269875"/>
          <p14:tracePt t="1461" x="3582988" y="260350"/>
          <p14:tracePt t="1478" x="3602038" y="260350"/>
          <p14:tracePt t="1495" x="3611563" y="325438"/>
          <p14:tracePt t="1511" x="3556000" y="436563"/>
          <p14:tracePt t="1529" x="3276600" y="809625"/>
          <p14:tracePt t="1544" x="3014663" y="1116013"/>
          <p14:tracePt t="1561" x="2744788" y="1358900"/>
          <p14:tracePt t="1578" x="2354263" y="1739900"/>
          <p14:tracePt t="1595" x="2112963" y="1963738"/>
          <p14:tracePt t="1611" x="1954213" y="2093913"/>
          <p14:tracePt t="1628" x="1917700" y="2120900"/>
          <p14:tracePt t="1645" x="1889125" y="2139950"/>
          <p14:tracePt t="1647" x="1879600" y="2149475"/>
          <p14:tracePt t="1662" x="1870075" y="2149475"/>
          <p14:tracePt t="2968" x="1870075" y="2130425"/>
          <p14:tracePt t="2974" x="1862138" y="2112963"/>
          <p14:tracePt t="2981" x="1862138" y="2093913"/>
          <p14:tracePt t="2995" x="1862138" y="2055813"/>
          <p14:tracePt t="2996" x="1862138" y="2038350"/>
          <p14:tracePt t="3012" x="1852613" y="2000250"/>
          <p14:tracePt t="3028" x="1852613" y="1935163"/>
          <p14:tracePt t="3045" x="1852613" y="1804988"/>
          <p14:tracePt t="3062" x="1852613" y="1720850"/>
          <p14:tracePt t="3079" x="1852613" y="1628775"/>
          <p14:tracePt t="3095" x="1852613" y="1581150"/>
          <p14:tracePt t="3112" x="1852613" y="1525588"/>
          <p14:tracePt t="3128" x="1852613" y="1498600"/>
          <p14:tracePt t="3146" x="1852613" y="1470025"/>
          <p14:tracePt t="3162" x="1852613" y="1450975"/>
          <p14:tracePt t="3179" x="1852613" y="1433513"/>
          <p14:tracePt t="3195" x="1852613" y="1404938"/>
          <p14:tracePt t="3212" x="1843088" y="1395413"/>
          <p14:tracePt t="3228" x="1833563" y="1368425"/>
          <p14:tracePt t="3247" x="1824038" y="1358900"/>
          <p14:tracePt t="3263" x="1804988" y="1349375"/>
          <p14:tracePt t="3281" x="1787525" y="1339850"/>
          <p14:tracePt t="3298" x="1730375" y="1330325"/>
          <p14:tracePt t="3300" x="1712913" y="1320800"/>
          <p14:tracePt t="3313" x="1638300" y="1311275"/>
          <p14:tracePt t="3336" x="1508125" y="1284288"/>
          <p14:tracePt t="3342" x="1460500" y="1284288"/>
          <p14:tracePt t="3347" x="1404938" y="1265238"/>
          <p14:tracePt t="3364" x="1293813" y="1246188"/>
          <p14:tracePt t="3379" x="1117600" y="1246188"/>
          <p14:tracePt t="3384" x="995363" y="1238250"/>
          <p14:tracePt t="3395" x="828675" y="1238250"/>
          <p14:tracePt t="3413" x="708025" y="1238250"/>
          <p14:tracePt t="3429" x="568325" y="1238250"/>
          <p14:tracePt t="3445" x="520700" y="1238250"/>
          <p14:tracePt t="3462" x="474663" y="1255713"/>
          <p14:tracePt t="3737" x="474663" y="1265238"/>
          <p14:tracePt t="3753" x="520700" y="1303338"/>
          <p14:tracePt t="3759" x="549275" y="1339850"/>
          <p14:tracePt t="3764" x="576263" y="1368425"/>
          <p14:tracePt t="3778" x="633413" y="1443038"/>
          <p14:tracePt t="3796" x="679450" y="1479550"/>
          <p14:tracePt t="3814" x="763588" y="1563688"/>
          <p14:tracePt t="3832" x="809625" y="1600200"/>
          <p14:tracePt t="3833" x="819150" y="1619250"/>
          <p14:tracePt t="3847" x="828675" y="1628775"/>
          <p14:tracePt t="3849" x="846138" y="1638300"/>
          <p14:tracePt t="3863" x="865188" y="1655763"/>
          <p14:tracePt t="3881" x="874713" y="1665288"/>
          <p14:tracePt t="3886" x="884238" y="1674813"/>
          <p14:tracePt t="3898" x="893763" y="1684338"/>
          <p14:tracePt t="3914" x="903288" y="1684338"/>
          <p14:tracePt t="3970" x="893763" y="1674813"/>
          <p14:tracePt t="3976" x="884238" y="1674813"/>
          <p14:tracePt t="3984" x="874713" y="1655763"/>
          <p14:tracePt t="3996" x="874713" y="1647825"/>
          <p14:tracePt t="3998" x="855663" y="1647825"/>
          <p14:tracePt t="4012" x="828675" y="1628775"/>
          <p14:tracePt t="4029" x="800100" y="1609725"/>
          <p14:tracePt t="4046" x="763588" y="1590675"/>
          <p14:tracePt t="4062" x="754063" y="1581150"/>
          <p14:tracePt t="4079" x="725488" y="1581150"/>
          <p14:tracePt t="4095" x="708025" y="1573213"/>
          <p14:tracePt t="4112" x="698500" y="1573213"/>
          <p14:tracePt t="4129" x="688975" y="1563688"/>
          <p14:tracePt t="4146" x="679450" y="1554163"/>
          <p14:tracePt t="4162" x="679450" y="1544638"/>
          <p14:tracePt t="4182" x="679450" y="1535113"/>
          <p14:tracePt t="4210" x="679450" y="1525588"/>
          <p14:tracePt t="4251" x="679450" y="1516063"/>
          <p14:tracePt t="4274" x="688975" y="1516063"/>
          <p14:tracePt t="4285" x="688975" y="1508125"/>
          <p14:tracePt t="4306" x="698500" y="1508125"/>
          <p14:tracePt t="4313" x="708025" y="1508125"/>
          <p14:tracePt t="4326" x="715963" y="1508125"/>
          <p14:tracePt t="4333" x="725488" y="1508125"/>
          <p14:tracePt t="4350" x="744538" y="1508125"/>
          <p14:tracePt t="4365" x="790575" y="1508125"/>
          <p14:tracePt t="4379" x="846138" y="1508125"/>
          <p14:tracePt t="4396" x="949325" y="1544638"/>
          <p14:tracePt t="4412" x="1014413" y="1554163"/>
          <p14:tracePt t="4431" x="1154113" y="1573213"/>
          <p14:tracePt t="4446" x="1274763" y="1590675"/>
          <p14:tracePt t="4462" x="1470025" y="1590675"/>
          <p14:tracePt t="4480" x="1898650" y="1535113"/>
          <p14:tracePt t="4499" x="2344738" y="1423988"/>
          <p14:tracePt t="4514" x="2549525" y="1377950"/>
          <p14:tracePt t="4529" x="2689225" y="1320800"/>
          <p14:tracePt t="4548" x="2838450" y="1284288"/>
          <p14:tracePt t="4563" x="2932113" y="1265238"/>
          <p14:tracePt t="4579" x="2987675" y="1255713"/>
          <p14:tracePt t="4857" x="2978150" y="1265238"/>
          <p14:tracePt t="4862" x="2932113" y="1274763"/>
          <p14:tracePt t="4868" x="2884488" y="1303338"/>
          <p14:tracePt t="4880" x="2847975" y="1311275"/>
          <p14:tracePt t="4899" x="2736850" y="1358900"/>
          <p14:tracePt t="4913" x="2671763" y="1368425"/>
          <p14:tracePt t="4933" x="2597150" y="1395413"/>
          <p14:tracePt t="4947" x="2559050" y="1395413"/>
          <p14:tracePt t="4964" x="2513013" y="1395413"/>
          <p14:tracePt t="4982" x="2457450" y="1414463"/>
          <p14:tracePt t="5000" x="2401888" y="1414463"/>
          <p14:tracePt t="5014" x="2382838" y="1414463"/>
          <p14:tracePt t="5031" x="2363788" y="1414463"/>
          <p14:tracePt t="5048" x="2327275" y="1404938"/>
          <p14:tracePt t="5063" x="2308225" y="1404938"/>
          <p14:tracePt t="5082" x="2279650" y="1395413"/>
          <p14:tracePt t="5102" x="2270125" y="1395413"/>
          <p14:tracePt t="5116" x="2252663" y="1395413"/>
          <p14:tracePt t="5132" x="2243138" y="1395413"/>
          <p14:tracePt t="5147" x="2233613" y="1395413"/>
          <p14:tracePt t="5165" x="2214563" y="1404938"/>
          <p14:tracePt t="5180" x="2197100" y="1404938"/>
          <p14:tracePt t="5199" x="2159000" y="1443038"/>
          <p14:tracePt t="5214" x="2139950" y="1450975"/>
          <p14:tracePt t="5231" x="2112963" y="1460500"/>
          <p14:tracePt t="5247" x="2065338" y="1479550"/>
          <p14:tracePt t="5264" x="2038350" y="1479550"/>
          <p14:tracePt t="5280" x="2009775" y="1498600"/>
          <p14:tracePt t="5298" x="1963738" y="1508125"/>
          <p14:tracePt t="5317" x="1917700" y="1516063"/>
          <p14:tracePt t="5333" x="1898650" y="1516063"/>
          <p14:tracePt t="5350" x="1879600" y="1525588"/>
          <p14:tracePt t="5364" x="1870075" y="1525588"/>
          <p14:tracePt t="5381" x="1862138" y="1525588"/>
          <p14:tracePt t="5404" x="1852613" y="1525588"/>
          <p14:tracePt t="5417" x="1843088" y="1525588"/>
          <p14:tracePt t="5465" x="1833563" y="1525588"/>
          <p14:tracePt t="5473" x="1833563" y="1535113"/>
          <p14:tracePt t="5549" x="1824038" y="1535113"/>
          <p14:tracePt t="5575" x="1814513" y="1535113"/>
          <p14:tracePt t="5632" x="1814513" y="1525588"/>
          <p14:tracePt t="5665" x="1814513" y="1516063"/>
          <p14:tracePt t="5673" x="1824038" y="1516063"/>
          <p14:tracePt t="5692" x="1833563" y="1516063"/>
          <p14:tracePt t="5699" x="1843088" y="1516063"/>
          <p14:tracePt t="5715" x="1852613" y="1516063"/>
          <p14:tracePt t="5731" x="1862138" y="1516063"/>
          <p14:tracePt t="5749" x="1870075" y="1516063"/>
          <p14:tracePt t="5764" x="1879600" y="1516063"/>
          <p14:tracePt t="5782" x="1898650" y="1516063"/>
          <p14:tracePt t="5802" x="1908175" y="1516063"/>
          <p14:tracePt t="5816" x="1917700" y="1516063"/>
          <p14:tracePt t="5832" x="1927225" y="1516063"/>
          <p14:tracePt t="5864" x="1935163" y="1516063"/>
          <p14:tracePt t="5884" x="1944688" y="1516063"/>
          <p14:tracePt t="5891" x="1954213" y="1516063"/>
          <p14:tracePt t="5898" x="1954213" y="1525588"/>
          <p14:tracePt t="5916" x="1963738" y="1525588"/>
          <p14:tracePt t="5931" x="1982788" y="1535113"/>
          <p14:tracePt t="5947" x="2000250" y="1544638"/>
          <p14:tracePt t="5968" x="2028825" y="1554163"/>
          <p14:tracePt t="5984" x="2047875" y="1563688"/>
          <p14:tracePt t="5998" x="2074863" y="1563688"/>
          <p14:tracePt t="6015" x="2093913" y="1563688"/>
          <p14:tracePt t="6032" x="2112963" y="1573213"/>
          <p14:tracePt t="6051" x="2122488" y="1573213"/>
          <p14:tracePt t="6067" x="2139950" y="1573213"/>
          <p14:tracePt t="6084" x="2168525" y="1573213"/>
          <p14:tracePt t="6098" x="2178050" y="1573213"/>
          <p14:tracePt t="6114" x="2197100" y="1573213"/>
          <p14:tracePt t="6132" x="2214563" y="1573213"/>
          <p14:tracePt t="6148" x="2233613" y="1573213"/>
          <p14:tracePt t="6167" x="2279650" y="1573213"/>
          <p14:tracePt t="6181" x="2298700" y="1563688"/>
          <p14:tracePt t="6199" x="2317750" y="1563688"/>
          <p14:tracePt t="6215" x="2363788" y="1563688"/>
          <p14:tracePt t="6232" x="2392363" y="1563688"/>
          <p14:tracePt t="6247" x="2419350" y="1563688"/>
          <p14:tracePt t="6248" x="2428875" y="1563688"/>
          <p14:tracePt t="6267" x="2447925" y="1563688"/>
          <p14:tracePt t="6283" x="2484438" y="1563688"/>
          <p14:tracePt t="6298" x="2503488" y="1563688"/>
          <p14:tracePt t="6314" x="2532063" y="1563688"/>
          <p14:tracePt t="6332" x="2559050" y="1563688"/>
          <p14:tracePt t="6348" x="2578100" y="1563688"/>
          <p14:tracePt t="6364" x="2606675" y="1573213"/>
          <p14:tracePt t="6380" x="2624138" y="1573213"/>
          <p14:tracePt t="6400" x="2662238" y="1573213"/>
          <p14:tracePt t="6415" x="2679700" y="1573213"/>
          <p14:tracePt t="6432" x="2689225" y="1573213"/>
          <p14:tracePt t="6450" x="2708275" y="1573213"/>
          <p14:tracePt t="6474" x="2717800" y="1573213"/>
          <p14:tracePt t="6482" x="2727325" y="1573213"/>
          <p14:tracePt t="6570" x="2717800" y="1573213"/>
          <p14:tracePt t="6584" x="2708275" y="1563688"/>
          <p14:tracePt t="6590" x="2698750" y="1563688"/>
          <p14:tracePt t="6606" x="2689225" y="1554163"/>
          <p14:tracePt t="6618" x="2671763" y="1554163"/>
          <p14:tracePt t="6633" x="2662238" y="1544638"/>
          <p14:tracePt t="6648" x="2633663" y="1544638"/>
          <p14:tracePt t="6664" x="2614613" y="1535113"/>
          <p14:tracePt t="6682" x="2587625" y="1525588"/>
          <p14:tracePt t="6698" x="2540000" y="1516063"/>
          <p14:tracePt t="6715" x="2457450" y="1508125"/>
          <p14:tracePt t="6732" x="2382838" y="1479550"/>
          <p14:tracePt t="6747" x="2308225" y="1479550"/>
          <p14:tracePt t="6765" x="2168525" y="1460500"/>
          <p14:tracePt t="6782" x="2103438" y="1460500"/>
          <p14:tracePt t="6783" x="2057400" y="1460500"/>
          <p14:tracePt t="6799" x="2009775" y="1460500"/>
          <p14:tracePt t="6814" x="1973263" y="1460500"/>
          <p14:tracePt t="6830" x="1944688" y="1460500"/>
          <p14:tracePt t="6848" x="1908175" y="1460500"/>
          <p14:tracePt t="6866" x="1889125" y="1460500"/>
          <p14:tracePt t="6869" x="1879600" y="1460500"/>
          <p14:tracePt t="6882" x="1870075" y="1460500"/>
          <p14:tracePt t="6906" x="1862138" y="1460500"/>
          <p14:tracePt t="6915" x="1852613" y="1460500"/>
          <p14:tracePt t="6933" x="1843088" y="1460500"/>
          <p14:tracePt t="6948" x="1833563" y="1460500"/>
          <p14:tracePt t="6965" x="1814513" y="1460500"/>
          <p14:tracePt t="6982" x="1787525" y="1460500"/>
          <p14:tracePt t="7000" x="1778000" y="1470025"/>
          <p14:tracePt t="7015" x="1758950" y="1479550"/>
          <p14:tracePt t="7033" x="1730375" y="1479550"/>
          <p14:tracePt t="7049" x="1722438" y="1489075"/>
          <p14:tracePt t="7064" x="1712913" y="1489075"/>
          <p14:tracePt t="7081" x="1703388" y="1489075"/>
          <p14:tracePt t="7119" x="1703388" y="1498600"/>
          <p14:tracePt t="7126" x="1722438" y="1498600"/>
          <p14:tracePt t="7140" x="1730375" y="1498600"/>
          <p14:tracePt t="7148" x="1739900" y="1498600"/>
          <p14:tracePt t="7166" x="1768475" y="1498600"/>
          <p14:tracePt t="7167" x="1778000" y="1498600"/>
          <p14:tracePt t="7182" x="1795463" y="1498600"/>
          <p14:tracePt t="7199" x="1814513" y="1498600"/>
          <p14:tracePt t="7215" x="1862138" y="1508125"/>
          <p14:tracePt t="7235" x="1898650" y="1508125"/>
          <p14:tracePt t="7248" x="1927225" y="1508125"/>
          <p14:tracePt t="7266" x="1973263" y="1516063"/>
          <p14:tracePt t="7282" x="1992313" y="1516063"/>
          <p14:tracePt t="7298" x="2028825" y="1516063"/>
          <p14:tracePt t="7314" x="2038350" y="1516063"/>
          <p14:tracePt t="7331" x="2057400" y="1516063"/>
          <p14:tracePt t="7348" x="2074863" y="1516063"/>
          <p14:tracePt t="7366" x="2093913" y="1516063"/>
          <p14:tracePt t="7382" x="2112963" y="1516063"/>
          <p14:tracePt t="7398" x="2122488" y="1516063"/>
          <p14:tracePt t="7415" x="2139950" y="1516063"/>
          <p14:tracePt t="7431" x="2149475" y="1516063"/>
          <p14:tracePt t="7449" x="2159000" y="1516063"/>
          <p14:tracePt t="7464" x="2178050" y="1516063"/>
          <p14:tracePt t="7481" x="2197100" y="1516063"/>
          <p14:tracePt t="7498" x="2233613" y="1516063"/>
          <p14:tracePt t="7514" x="2262188" y="1516063"/>
          <p14:tracePt t="7531" x="2317750" y="1516063"/>
          <p14:tracePt t="7548" x="2336800" y="1516063"/>
          <p14:tracePt t="7565" x="2409825" y="1516063"/>
          <p14:tracePt t="7581" x="2484438" y="1516063"/>
          <p14:tracePt t="7599" x="2597150" y="1516063"/>
          <p14:tracePt t="7615" x="2679700" y="1516063"/>
          <p14:tracePt t="7631" x="2736850" y="1516063"/>
          <p14:tracePt t="7648" x="2801938" y="1516063"/>
          <p14:tracePt t="7666" x="2838450" y="1525588"/>
          <p14:tracePt t="7682" x="2847975" y="1525588"/>
          <p14:tracePt t="7699" x="2867025" y="1525588"/>
          <p14:tracePt t="7719" x="2884488" y="1525588"/>
          <p14:tracePt t="7734" x="2894013" y="1525588"/>
          <p14:tracePt t="7750" x="2894013" y="1535113"/>
          <p14:tracePt t="7766" x="2903538" y="1544638"/>
          <p14:tracePt t="7965" x="2894013" y="1544638"/>
          <p14:tracePt t="7970" x="2884488" y="1535113"/>
          <p14:tracePt t="7981" x="2876550" y="1535113"/>
          <p14:tracePt t="8353" x="2867025" y="1535113"/>
          <p14:tracePt t="8360" x="2838450" y="1554163"/>
          <p14:tracePt t="8367" x="2819400" y="1581150"/>
          <p14:tracePt t="8381" x="2763838" y="1628775"/>
          <p14:tracePt t="8399" x="2708275" y="1674813"/>
          <p14:tracePt t="8417" x="2633663" y="1749425"/>
          <p14:tracePt t="8432" x="2587625" y="1795463"/>
          <p14:tracePt t="8449" x="2559050" y="1814513"/>
          <p14:tracePt t="8450" x="2540000" y="1833563"/>
          <p14:tracePt t="8467" x="2503488" y="1851025"/>
          <p14:tracePt t="8484" x="2466975" y="1889125"/>
          <p14:tracePt t="8498" x="2447925" y="1916113"/>
          <p14:tracePt t="8515" x="2419350" y="1935163"/>
          <p14:tracePt t="8531" x="2392363" y="1954213"/>
          <p14:tracePt t="8548" x="2363788" y="1982788"/>
          <p14:tracePt t="8565" x="2336800" y="2000250"/>
          <p14:tracePt t="8581" x="2317750" y="2019300"/>
          <p14:tracePt t="8599" x="2298700" y="2028825"/>
          <p14:tracePt t="8614" x="2289175" y="2028825"/>
          <p14:tracePt t="8631" x="2289175" y="2038350"/>
          <p14:tracePt t="8648" x="2270125" y="2047875"/>
          <p14:tracePt t="8664" x="2270125" y="2055813"/>
          <p14:tracePt t="8683" x="2262188" y="2055813"/>
          <p14:tracePt t="8698" x="2262188" y="2065338"/>
          <p14:tracePt t="8717" x="2262188" y="2074863"/>
          <p14:tracePt t="8731" x="2252663" y="2074863"/>
          <p14:tracePt t="8749" x="2252663" y="2093913"/>
          <p14:tracePt t="8765" x="2233613" y="2120900"/>
          <p14:tracePt t="8781" x="2224088" y="2130425"/>
          <p14:tracePt t="8798" x="2187575" y="2159000"/>
          <p14:tracePt t="8814" x="2122488" y="2195513"/>
          <p14:tracePt t="8831" x="2084388" y="2214563"/>
          <p14:tracePt t="8848" x="2038350" y="2233613"/>
          <p14:tracePt t="8865" x="2019300" y="2243138"/>
          <p14:tracePt t="8881" x="1992313" y="2252663"/>
          <p14:tracePt t="8898" x="1973263" y="2260600"/>
          <p14:tracePt t="8915" x="1954213" y="2260600"/>
          <p14:tracePt t="8931" x="1944688" y="2260600"/>
          <p14:tracePt t="8948" x="1935163" y="2260600"/>
          <p14:tracePt t="8965" x="1927225" y="2260600"/>
          <p14:tracePt t="9053" x="1927225" y="2270125"/>
          <p14:tracePt t="9081" x="1927225" y="2279650"/>
          <p14:tracePt t="9123" x="1917700" y="2279650"/>
          <p14:tracePt t="9149" x="1917700" y="2289175"/>
          <p14:tracePt t="9165" x="1908175" y="2298700"/>
          <p14:tracePt t="9184" x="1908175" y="2308225"/>
          <p14:tracePt t="9191" x="1898650" y="2308225"/>
          <p14:tracePt t="9204" x="1889125" y="2317750"/>
          <p14:tracePt t="9216" x="1889125" y="2325688"/>
          <p14:tracePt t="9231" x="1879600" y="2344738"/>
          <p14:tracePt t="9248" x="1879600" y="2354263"/>
          <p14:tracePt t="9265" x="1862138" y="2382838"/>
          <p14:tracePt t="9266" x="1852613" y="2382838"/>
          <p14:tracePt t="9281" x="1843088" y="2400300"/>
          <p14:tracePt t="9298" x="1833563" y="2409825"/>
          <p14:tracePt t="9315" x="1814513" y="2438400"/>
          <p14:tracePt t="9331" x="1804988" y="2447925"/>
          <p14:tracePt t="9348" x="1795463" y="2474913"/>
          <p14:tracePt t="9366" x="1778000" y="2484438"/>
          <p14:tracePt t="9381" x="1778000" y="2503488"/>
          <p14:tracePt t="9399" x="1768475" y="2520950"/>
          <p14:tracePt t="9945" x="1768475" y="2530475"/>
          <p14:tracePt t="9958" x="1778000" y="2540000"/>
          <p14:tracePt t="9966" x="1778000" y="2549525"/>
          <p14:tracePt t="9981" x="1795463" y="2559050"/>
          <p14:tracePt t="9998" x="1795463" y="2587625"/>
          <p14:tracePt t="10015" x="1814513" y="2633663"/>
          <p14:tracePt t="10032" x="1824038" y="2679700"/>
          <p14:tracePt t="10049" x="1824038" y="2744788"/>
          <p14:tracePt t="10065" x="1824038" y="2782888"/>
          <p14:tracePt t="10082" x="1824038" y="2809875"/>
          <p14:tracePt t="10098" x="1824038" y="2847975"/>
          <p14:tracePt t="10115" x="1824038" y="2874963"/>
          <p14:tracePt t="10132" x="1824038" y="2922588"/>
          <p14:tracePt t="10149" x="1814513" y="2940050"/>
          <p14:tracePt t="10165" x="1804988" y="2987675"/>
          <p14:tracePt t="10182" x="1795463" y="3005138"/>
          <p14:tracePt t="10200" x="1778000" y="3033713"/>
          <p14:tracePt t="10215" x="1768475" y="3043238"/>
          <p14:tracePt t="10232" x="1758950" y="3060700"/>
          <p14:tracePt t="10248" x="1758950" y="3079750"/>
          <p14:tracePt t="10265" x="1749425" y="3089275"/>
          <p14:tracePt t="10282" x="1739900" y="3098800"/>
          <p14:tracePt t="10298" x="1739900" y="3108325"/>
          <p14:tracePt t="10315" x="1739900" y="3117850"/>
          <p14:tracePt t="10384" x="1739900" y="3108325"/>
          <p14:tracePt t="10407" x="1749425" y="3098800"/>
          <p14:tracePt t="10418" x="1749425" y="3089275"/>
          <p14:tracePt t="10425" x="1768475" y="3089275"/>
          <p14:tracePt t="10439" x="1787525" y="3089275"/>
          <p14:tracePt t="10449" x="1804988" y="3070225"/>
          <p14:tracePt t="10466" x="1852613" y="3060700"/>
          <p14:tracePt t="10466" x="1879600" y="3052763"/>
          <p14:tracePt t="10482" x="1944688" y="3024188"/>
          <p14:tracePt t="10500" x="2009775" y="3005138"/>
          <p14:tracePt t="10515" x="2122488" y="2978150"/>
          <p14:tracePt t="10533" x="2187575" y="2978150"/>
          <p14:tracePt t="10549" x="2289175" y="2978150"/>
          <p14:tracePt t="10565" x="2344738" y="2978150"/>
          <p14:tracePt t="10582" x="2409825" y="2978150"/>
          <p14:tracePt t="10599" x="2493963" y="2995613"/>
          <p14:tracePt t="10615" x="2540000" y="3005138"/>
          <p14:tracePt t="10632" x="2578100" y="3005138"/>
          <p14:tracePt t="10633" x="2606675" y="3014663"/>
          <p14:tracePt t="10649" x="2633663" y="3024188"/>
          <p14:tracePt t="10667" x="2671763" y="3024188"/>
          <p14:tracePt t="10682" x="2679700" y="3033713"/>
          <p14:tracePt t="10699" x="2698750" y="3033713"/>
          <p14:tracePt t="11450" x="2698750" y="3098800"/>
          <p14:tracePt t="11457" x="2679700" y="3219450"/>
          <p14:tracePt t="11466" x="2643188" y="3424238"/>
          <p14:tracePt t="11483" x="2578100" y="3759200"/>
          <p14:tracePt t="11500" x="2457450" y="4178300"/>
          <p14:tracePt t="11516" x="2354263" y="4438650"/>
          <p14:tracePt t="11532" x="2243138" y="4672013"/>
          <p14:tracePt t="11549" x="2197100" y="4783138"/>
          <p14:tracePt t="11566" x="2149475" y="4848225"/>
          <p14:tracePt t="11567" x="2139950" y="4894263"/>
          <p14:tracePt t="11582" x="2103438" y="4941888"/>
          <p14:tracePt t="11599" x="2074863" y="4987925"/>
          <p14:tracePt t="11616" x="2038350" y="5024438"/>
          <p14:tracePt t="11632" x="2009775" y="5062538"/>
          <p14:tracePt t="11649" x="1963738" y="5127625"/>
          <p14:tracePt t="11667" x="1927225" y="5173663"/>
          <p14:tracePt t="11684" x="1879600" y="5219700"/>
          <p14:tracePt t="11700" x="1852613" y="5248275"/>
          <p14:tracePt t="11716" x="1814513" y="5313363"/>
          <p14:tracePt t="11732" x="1739900" y="5424488"/>
          <p14:tracePt t="11749" x="1693863" y="5527675"/>
          <p14:tracePt t="11766" x="1647825" y="5638800"/>
          <p14:tracePt t="11782" x="1619250" y="5676900"/>
          <p14:tracePt t="11799" x="1600200" y="5713413"/>
          <p14:tracePt t="11816" x="1592263" y="5722938"/>
          <p14:tracePt t="11833" x="1592263" y="5741988"/>
          <p14:tracePt t="11849" x="1582738" y="5741988"/>
          <p14:tracePt t="11866" x="1582738" y="5749925"/>
          <p14:tracePt t="11883" x="1592263" y="5768975"/>
          <p14:tracePt t="11899" x="1600200" y="5778500"/>
          <p14:tracePt t="11916" x="1638300" y="5807075"/>
          <p14:tracePt t="11932" x="1657350" y="5824538"/>
          <p14:tracePt t="11949" x="1674813" y="5853113"/>
          <p14:tracePt t="11966" x="1703388" y="5889625"/>
          <p14:tracePt t="11983" x="1722438" y="5899150"/>
          <p14:tracePt t="11999" x="1739900" y="5927725"/>
          <p14:tracePt t="12016" x="1739900" y="5946775"/>
          <p14:tracePt t="12033" x="1768475" y="5964238"/>
          <p14:tracePt t="12049" x="1778000" y="5964238"/>
          <p14:tracePt t="12067" x="1787525" y="5954713"/>
          <p14:tracePt t="12082" x="1787525" y="5918200"/>
          <p14:tracePt t="12099" x="1787525" y="5853113"/>
          <p14:tracePt t="12116" x="1795463" y="5648325"/>
          <p14:tracePt t="12132" x="1814513" y="5499100"/>
          <p14:tracePt t="12149" x="1814513" y="5359400"/>
          <p14:tracePt t="12166" x="1814513" y="5303838"/>
          <p14:tracePt t="12183" x="1814513" y="5219700"/>
          <p14:tracePt t="12199" x="1804988" y="5164138"/>
          <p14:tracePt t="12216" x="1804988" y="5127625"/>
          <p14:tracePt t="12232" x="1787525" y="5053013"/>
          <p14:tracePt t="12249" x="1778000" y="5014913"/>
          <p14:tracePt t="12266" x="1768475" y="4978400"/>
          <p14:tracePt t="12283" x="1768475" y="4959350"/>
          <p14:tracePt t="12299" x="1768475" y="4949825"/>
          <p14:tracePt t="12316" x="1768475" y="4922838"/>
          <p14:tracePt t="12334" x="1768475" y="4903788"/>
          <p14:tracePt t="12349" x="1778000" y="4875213"/>
          <p14:tracePt t="12366" x="1787525" y="4848225"/>
          <p14:tracePt t="12383" x="1795463" y="4829175"/>
          <p14:tracePt t="12399" x="1804988" y="4783138"/>
          <p14:tracePt t="12416" x="1824038" y="4764088"/>
          <p14:tracePt t="12433" x="1843088" y="4699000"/>
          <p14:tracePt t="12449" x="1852613" y="4652963"/>
          <p14:tracePt t="12466" x="1879600" y="4578350"/>
          <p14:tracePt t="12483" x="1879600" y="4532313"/>
          <p14:tracePt t="12499" x="1908175" y="4467225"/>
          <p14:tracePt t="12516" x="1917700" y="4438650"/>
          <p14:tracePt t="12533" x="1935163" y="4410075"/>
          <p14:tracePt t="12549" x="1954213" y="4373563"/>
          <p14:tracePt t="12566" x="1973263" y="4354513"/>
          <p14:tracePt t="12583" x="2009775" y="4318000"/>
          <p14:tracePt t="12599" x="2065338" y="4298950"/>
          <p14:tracePt t="12616" x="2122488" y="4262438"/>
          <p14:tracePt t="12633" x="2187575" y="4233863"/>
          <p14:tracePt t="12649" x="2243138" y="4214813"/>
          <p14:tracePt t="12666" x="2336800" y="4187825"/>
          <p14:tracePt t="12683" x="2382838" y="4178300"/>
          <p14:tracePt t="12701" x="2466975" y="4159250"/>
          <p14:tracePt t="12716" x="2493963" y="4149725"/>
          <p14:tracePt t="12733" x="2540000" y="4149725"/>
          <p14:tracePt t="12749" x="2568575" y="4149725"/>
          <p14:tracePt t="12766" x="2587625" y="4149725"/>
          <p14:tracePt t="12783" x="2614613" y="4149725"/>
          <p14:tracePt t="12799" x="2633663" y="4149725"/>
          <p14:tracePt t="12816" x="2662238" y="4149725"/>
          <p14:tracePt t="12836" x="2671763" y="4149725"/>
          <p14:tracePt t="12849" x="2679700" y="4159250"/>
          <p14:tracePt t="12866" x="2689225" y="4168775"/>
          <p14:tracePt t="12883" x="2698750" y="4168775"/>
          <p14:tracePt t="12899" x="2717800" y="4168775"/>
          <p14:tracePt t="12916" x="2727325" y="4178300"/>
          <p14:tracePt t="14002" x="2727325" y="4197350"/>
          <p14:tracePt t="14008" x="2736850" y="4205288"/>
          <p14:tracePt t="14017" x="2736850" y="4233863"/>
          <p14:tracePt t="14033" x="2736850" y="4308475"/>
          <p14:tracePt t="14050" x="2744788" y="4419600"/>
          <p14:tracePt t="14067" x="2744788" y="4494213"/>
          <p14:tracePt t="14083" x="2736850" y="4614863"/>
          <p14:tracePt t="14100" x="2717800" y="4699000"/>
          <p14:tracePt t="14117" x="2698750" y="4764088"/>
          <p14:tracePt t="14133" x="2662238" y="4903788"/>
          <p14:tracePt t="14150" x="2643188" y="4968875"/>
          <p14:tracePt t="14167" x="2587625" y="5080000"/>
          <p14:tracePt t="14183" x="2568575" y="5145088"/>
          <p14:tracePt t="14200" x="2532063" y="5229225"/>
          <p14:tracePt t="14217" x="2513013" y="5267325"/>
          <p14:tracePt t="14233" x="2503488" y="5332413"/>
          <p14:tracePt t="14250" x="2466975" y="5434013"/>
          <p14:tracePt t="14267" x="2447925" y="5499100"/>
          <p14:tracePt t="14284" x="2409825" y="5619750"/>
          <p14:tracePt t="14300" x="2392363" y="5703888"/>
          <p14:tracePt t="14317" x="2344738" y="5816600"/>
          <p14:tracePt t="14334" x="2327275" y="5881688"/>
          <p14:tracePt t="14350" x="2298700" y="5946775"/>
          <p14:tracePt t="14367" x="2262188" y="6038850"/>
          <p14:tracePt t="14384" x="2224088" y="6122988"/>
          <p14:tracePt t="14400" x="2159000" y="6234113"/>
          <p14:tracePt t="14418" x="2103438" y="6318250"/>
          <p14:tracePt t="14433" x="2057400" y="6402388"/>
          <p14:tracePt t="14434" x="2019300" y="6448425"/>
          <p14:tracePt t="14450" x="1992313" y="6503988"/>
          <p14:tracePt t="14467" x="1973263" y="6559550"/>
          <p14:tracePt t="14484" x="1944688" y="6607175"/>
          <p14:tracePt t="14500" x="1935163" y="6624638"/>
          <p14:tracePt t="14517" x="1908175" y="6653213"/>
          <p14:tracePt t="14533" x="1889125" y="6662738"/>
          <p14:tracePt t="14550" x="1843088" y="6634163"/>
          <p14:tracePt t="14567" x="1795463" y="6532563"/>
          <p14:tracePt t="14584" x="1712913" y="6281738"/>
          <p14:tracePt t="14600" x="1600200" y="5722938"/>
          <p14:tracePt t="14617" x="1563688" y="5322888"/>
          <p14:tracePt t="14634" x="1489075" y="4884738"/>
          <p14:tracePt t="14650" x="1460500" y="4718050"/>
          <p14:tracePt t="14667" x="1395413" y="4484688"/>
          <p14:tracePt t="14668" x="1368425" y="4402138"/>
          <p14:tracePt t="14684" x="1312863" y="4252913"/>
          <p14:tracePt t="14700" x="1247775" y="4113213"/>
          <p14:tracePt t="14701" x="1200150" y="4038600"/>
          <p14:tracePt t="14717" x="1144588" y="3944938"/>
          <p14:tracePt t="14734" x="1069975" y="3862388"/>
          <p14:tracePt t="14751" x="1004888" y="3797300"/>
          <p14:tracePt t="14767" x="968375" y="3759200"/>
          <p14:tracePt t="14784" x="912813" y="3732213"/>
          <p14:tracePt t="14800" x="893763" y="3732213"/>
          <p14:tracePt t="14817" x="874713" y="3722688"/>
          <p14:tracePt t="14835" x="874713" y="3713163"/>
          <p14:tracePt t="14859" x="874713" y="3732213"/>
          <p14:tracePt t="14867" x="874713" y="3749675"/>
          <p14:tracePt t="14884" x="874713" y="3814763"/>
          <p14:tracePt t="14900" x="874713" y="3935413"/>
          <p14:tracePt t="14918" x="874713" y="4029075"/>
          <p14:tracePt t="14934" x="874713" y="4094163"/>
          <p14:tracePt t="14950" x="874713" y="4197350"/>
          <p14:tracePt t="14967" x="855663" y="4289425"/>
          <p14:tracePt t="14984" x="838200" y="4410075"/>
          <p14:tracePt t="15001" x="828675" y="4522788"/>
          <p14:tracePt t="15018" x="828675" y="4643438"/>
          <p14:tracePt t="15035" x="828675" y="4708525"/>
          <p14:tracePt t="15052" x="838200" y="4829175"/>
          <p14:tracePt t="15067" x="846138" y="4913313"/>
          <p14:tracePt t="15084" x="874713" y="4987925"/>
          <p14:tracePt t="15100" x="903288" y="5108575"/>
          <p14:tracePt t="15117" x="939800" y="5173663"/>
          <p14:tracePt t="15134" x="977900" y="5276850"/>
          <p14:tracePt t="15150" x="995363" y="5341938"/>
          <p14:tracePt t="15169" x="1042988" y="5443538"/>
          <p14:tracePt t="15184" x="1060450" y="5508625"/>
          <p14:tracePt t="15201" x="1108075" y="5546725"/>
          <p14:tracePt t="15217" x="1182688" y="5602288"/>
          <p14:tracePt t="15234" x="1247775" y="5619750"/>
          <p14:tracePt t="15251" x="1395413" y="5619750"/>
          <p14:tracePt t="15267" x="1517650" y="5619750"/>
          <p14:tracePt t="15284" x="1722438" y="5602288"/>
          <p14:tracePt t="15301" x="1852613" y="5583238"/>
          <p14:tracePt t="15317" x="1963738" y="5546725"/>
          <p14:tracePt t="15334" x="2093913" y="5499100"/>
          <p14:tracePt t="15351" x="2178050" y="5434013"/>
          <p14:tracePt t="15367" x="2279650" y="5341938"/>
          <p14:tracePt t="15384" x="2336800" y="5276850"/>
          <p14:tracePt t="15401" x="2382838" y="5183188"/>
          <p14:tracePt t="15417" x="2401888" y="5118100"/>
          <p14:tracePt t="15434" x="2401888" y="5033963"/>
          <p14:tracePt t="15451" x="2392363" y="4903788"/>
          <p14:tracePt t="15467" x="2363788" y="4773613"/>
          <p14:tracePt t="15484" x="2317750" y="4624388"/>
          <p14:tracePt t="15501" x="2289175" y="4559300"/>
          <p14:tracePt t="15518" x="2270125" y="4503738"/>
          <p14:tracePt t="15534" x="2262188" y="4475163"/>
          <p14:tracePt t="15552" x="2262188" y="4448175"/>
          <p14:tracePt t="15554" x="2252663" y="4438650"/>
          <p14:tracePt t="15567" x="2243138" y="4410075"/>
          <p14:tracePt t="15584" x="2243138" y="4392613"/>
          <p14:tracePt t="15601" x="2233613" y="4364038"/>
          <p14:tracePt t="15617" x="2224088" y="4354513"/>
          <p14:tracePt t="15634" x="2214563" y="4308475"/>
          <p14:tracePt t="15651" x="2187575" y="4279900"/>
          <p14:tracePt t="15668" x="2178050" y="4252913"/>
          <p14:tracePt t="15669" x="2149475" y="4233863"/>
          <p14:tracePt t="15684" x="2132013" y="4187825"/>
          <p14:tracePt t="15701" x="2112963" y="4140200"/>
          <p14:tracePt t="15718" x="2084388" y="4075113"/>
          <p14:tracePt t="15734" x="2065338" y="4057650"/>
          <p14:tracePt t="15751" x="2057400" y="4029075"/>
          <p14:tracePt t="15768" x="2047875" y="4010025"/>
          <p14:tracePt t="15784" x="2038350" y="4000500"/>
          <p14:tracePt t="15801" x="2028825" y="3983038"/>
          <p14:tracePt t="15817" x="2028825" y="3973513"/>
          <p14:tracePt t="15840" x="2019300" y="3973513"/>
          <p14:tracePt t="15881" x="2019300" y="3983038"/>
          <p14:tracePt t="15895" x="2028825" y="3992563"/>
          <p14:tracePt t="15910" x="2038350" y="4010025"/>
          <p14:tracePt t="15927" x="2047875" y="4019550"/>
          <p14:tracePt t="15935" x="2057400" y="4019550"/>
          <p14:tracePt t="15951" x="2093913" y="4038600"/>
          <p14:tracePt t="15968" x="2122488" y="4067175"/>
          <p14:tracePt t="15984" x="2149475" y="4084638"/>
          <p14:tracePt t="15985" x="2168525" y="4094163"/>
          <p14:tracePt t="16001" x="2205038" y="4113213"/>
          <p14:tracePt t="16018" x="2243138" y="4132263"/>
          <p14:tracePt t="16034" x="2279650" y="4149725"/>
          <p14:tracePt t="16052" x="2308225" y="4159250"/>
          <p14:tracePt t="16068" x="2354263" y="4187825"/>
          <p14:tracePt t="16086" x="2373313" y="4205288"/>
          <p14:tracePt t="16101" x="2401888" y="4233863"/>
          <p14:tracePt t="16118" x="2409825" y="4243388"/>
          <p14:tracePt t="16134" x="2419350" y="4262438"/>
          <p14:tracePt t="16151" x="2428875" y="4279900"/>
          <p14:tracePt t="16168" x="2438400" y="4279900"/>
          <p14:tracePt t="16184" x="2438400" y="4298950"/>
          <p14:tracePt t="16201" x="2438400" y="4308475"/>
          <p14:tracePt t="16218" x="2438400" y="4318000"/>
          <p14:tracePt t="16234" x="2438400" y="4337050"/>
          <p14:tracePt t="16251" x="2438400" y="4344988"/>
          <p14:tracePt t="16268" x="2419350" y="4364038"/>
          <p14:tracePt t="16284" x="2409825" y="4373563"/>
          <p14:tracePt t="16301" x="2409825" y="4383088"/>
          <p14:tracePt t="16318" x="2401888" y="4392613"/>
          <p14:tracePt t="16334" x="2392363" y="4402138"/>
          <p14:tracePt t="16369" x="2392363" y="4410075"/>
          <p14:tracePt t="16375" x="2382838" y="4410075"/>
          <p14:tracePt t="16404" x="2373313" y="4410075"/>
          <p14:tracePt t="16410" x="2373313" y="4419600"/>
          <p14:tracePt t="16418" x="2363788" y="4419600"/>
          <p14:tracePt t="16435" x="2344738" y="4438650"/>
          <p14:tracePt t="16451" x="2317750" y="4438650"/>
          <p14:tracePt t="16453" x="2298700" y="4448175"/>
          <p14:tracePt t="16468" x="2262188" y="4467225"/>
          <p14:tracePt t="16485" x="2197100" y="4475163"/>
          <p14:tracePt t="16486" x="2149475" y="4494213"/>
          <p14:tracePt t="16501" x="2093913" y="4513263"/>
          <p14:tracePt t="16518" x="2038350" y="4532313"/>
          <p14:tracePt t="16535" x="1963738" y="4559300"/>
          <p14:tracePt t="16552" x="1898650" y="4597400"/>
          <p14:tracePt t="16569" x="1852613" y="4633913"/>
          <p14:tracePt t="16585" x="1814513" y="4672013"/>
          <p14:tracePt t="16602" x="1787525" y="4699000"/>
          <p14:tracePt t="16603" x="1758950" y="4718050"/>
          <p14:tracePt t="16618" x="1749425" y="4737100"/>
          <p14:tracePt t="16635" x="1722438" y="4764088"/>
          <p14:tracePt t="16652" x="1693863" y="4792663"/>
          <p14:tracePt t="16668" x="1674813" y="4838700"/>
          <p14:tracePt t="16685" x="1647825" y="4867275"/>
          <p14:tracePt t="16687" x="1628775" y="4884738"/>
          <p14:tracePt t="16702" x="1609725" y="4922838"/>
          <p14:tracePt t="16718" x="1592263" y="4959350"/>
          <p14:tracePt t="16719" x="1582738" y="4987925"/>
          <p14:tracePt t="16735" x="1573213" y="5033963"/>
          <p14:tracePt t="16751" x="1563688" y="5072063"/>
          <p14:tracePt t="16768" x="1563688" y="5154613"/>
          <p14:tracePt t="16785" x="1573213" y="5202238"/>
          <p14:tracePt t="16801" x="1592263" y="5267325"/>
          <p14:tracePt t="16818" x="1609725" y="5313363"/>
          <p14:tracePt t="16836" x="1657350" y="5378450"/>
          <p14:tracePt t="16844" x="1657350" y="5387975"/>
          <p14:tracePt t="16851" x="1684338" y="5414963"/>
          <p14:tracePt t="16868" x="1703388" y="5443538"/>
          <p14:tracePt t="16885" x="1730375" y="5499100"/>
          <p14:tracePt t="16901" x="1768475" y="5537200"/>
          <p14:tracePt t="16918" x="1795463" y="5583238"/>
          <p14:tracePt t="16934" x="1814513" y="5619750"/>
          <p14:tracePt t="16951" x="1814513" y="5648325"/>
          <p14:tracePt t="16952" x="1824038" y="5667375"/>
          <p14:tracePt t="16968" x="1833563" y="5713413"/>
          <p14:tracePt t="16985" x="1833563" y="5749925"/>
          <p14:tracePt t="17001" x="1843088" y="5816600"/>
          <p14:tracePt t="17018" x="1843088" y="5862638"/>
          <p14:tracePt t="17035" x="1862138" y="5918200"/>
          <p14:tracePt t="17051" x="1862138" y="5946775"/>
          <p14:tracePt t="17068" x="1862138" y="5992813"/>
          <p14:tracePt t="17085" x="1870075" y="6002338"/>
          <p14:tracePt t="17102" x="1870075" y="6011863"/>
          <p14:tracePt t="17118" x="1870075" y="6029325"/>
          <p14:tracePt t="17144" x="1870075" y="6038850"/>
          <p14:tracePt t="17151" x="1879600" y="6038850"/>
          <p14:tracePt t="17261" x="1879600" y="6029325"/>
          <p14:tracePt t="17295" x="1879600" y="6019800"/>
          <p14:tracePt t="17309" x="1879600" y="6011863"/>
          <p14:tracePt t="17330" x="1889125" y="6011863"/>
          <p14:tracePt t="17350" x="1889125" y="6002338"/>
          <p14:tracePt t="17371" x="1898650" y="6002338"/>
          <p14:tracePt t="17474" x="1889125" y="6002338"/>
          <p14:tracePt t="17487" x="1879600" y="6002338"/>
          <p14:tracePt t="17789" x="1879600" y="5908675"/>
          <p14:tracePt t="17798" x="1879600" y="5749925"/>
          <p14:tracePt t="17803" x="1879600" y="5527675"/>
          <p14:tracePt t="17818" x="1908175" y="5024438"/>
          <p14:tracePt t="17837" x="2065338" y="4364038"/>
          <p14:tracePt t="17852" x="2224088" y="3833813"/>
          <p14:tracePt t="17868" x="2382838" y="3433763"/>
          <p14:tracePt t="17885" x="2597150" y="2903538"/>
          <p14:tracePt t="17902" x="2708275" y="2595563"/>
          <p14:tracePt t="17919" x="2819400" y="2363788"/>
          <p14:tracePt t="17935" x="2894013" y="2195513"/>
          <p14:tracePt t="17952" x="2932113" y="2139950"/>
          <p14:tracePt t="17968" x="2949575" y="2112963"/>
          <p14:tracePt t="17985" x="2978150" y="2074863"/>
          <p14:tracePt t="18002" x="3033713" y="2047875"/>
          <p14:tracePt t="18002" x="3062288" y="2028825"/>
          <p14:tracePt t="18019" x="3117850" y="1982788"/>
          <p14:tracePt t="18035" x="3219450" y="1889125"/>
          <p14:tracePt t="18036" x="3294063" y="1851025"/>
          <p14:tracePt t="18052" x="3387725" y="1758950"/>
          <p14:tracePt t="18069" x="3452813" y="1684338"/>
          <p14:tracePt t="18085" x="3508375" y="1609725"/>
          <p14:tracePt t="18102" x="3517900" y="1581150"/>
          <p14:tracePt t="18118" x="3517900" y="1544638"/>
          <p14:tracePt t="18135" x="3508375" y="1498600"/>
          <p14:tracePt t="18152" x="3471863" y="1450975"/>
          <p14:tracePt t="18169" x="3424238" y="1423988"/>
          <p14:tracePt t="18185" x="3378200" y="1423988"/>
          <p14:tracePt t="18202" x="3267075" y="1423988"/>
          <p14:tracePt t="18218" x="3173413" y="1470025"/>
          <p14:tracePt t="18235" x="3024188" y="1619250"/>
          <p14:tracePt t="18256" x="2949575" y="1720850"/>
          <p14:tracePt t="18257" x="2913063" y="1768475"/>
          <p14:tracePt t="18268" x="2884488" y="1804988"/>
          <p14:tracePt t="18285" x="2811463" y="1916113"/>
          <p14:tracePt t="18302" x="2773363" y="1973263"/>
          <p14:tracePt t="18319" x="2717800" y="2065338"/>
          <p14:tracePt t="18335" x="2689225" y="2112963"/>
          <p14:tracePt t="18352" x="2643188" y="2168525"/>
          <p14:tracePt t="18353" x="2633663" y="2205038"/>
          <p14:tracePt t="18369" x="2606675" y="2243138"/>
          <p14:tracePt t="18385" x="2587625" y="2289175"/>
          <p14:tracePt t="18402" x="2568575" y="2298700"/>
          <p14:tracePt t="18419" x="2559050" y="2317750"/>
          <p14:tracePt t="18436" x="2549525" y="2335213"/>
          <p14:tracePt t="18453" x="2532063" y="2354263"/>
          <p14:tracePt t="18469" x="2532063" y="2373313"/>
          <p14:tracePt t="18496" x="2532063" y="2382838"/>
          <p14:tracePt t="18778" x="2503488" y="2382838"/>
          <p14:tracePt t="18784" x="2457450" y="2400300"/>
          <p14:tracePt t="18791" x="2428875" y="2409825"/>
          <p14:tracePt t="18802" x="2382838" y="2409825"/>
          <p14:tracePt t="18819" x="2233613" y="2409825"/>
          <p14:tracePt t="18836" x="2132013" y="2409825"/>
          <p14:tracePt t="18853" x="1935163" y="2390775"/>
          <p14:tracePt t="18869" x="1843088" y="2382838"/>
          <p14:tracePt t="18887" x="1778000" y="2382838"/>
          <p14:tracePt t="18902" x="1749425" y="2382838"/>
          <p14:tracePt t="18919" x="1730375" y="2382838"/>
          <p14:tracePt t="18935" x="1712913" y="2382838"/>
          <p14:tracePt t="18952" x="1703388" y="2382838"/>
          <p14:tracePt t="18976" x="1693863" y="2373313"/>
          <p14:tracePt t="18997" x="1693863" y="2363788"/>
          <p14:tracePt t="19003" x="1693863" y="2354263"/>
          <p14:tracePt t="19019" x="1693863" y="2344738"/>
          <p14:tracePt t="19039" x="1693863" y="2335213"/>
          <p14:tracePt t="19052" x="1693863" y="2325688"/>
          <p14:tracePt t="19069" x="1722438" y="2308225"/>
          <p14:tracePt t="19086" x="1768475" y="2243138"/>
          <p14:tracePt t="19103" x="1917700" y="2065338"/>
          <p14:tracePt t="19119" x="2344738" y="1712913"/>
          <p14:tracePt t="19136" x="3686175" y="800100"/>
          <p14:tracePt t="19153" x="4635500" y="298450"/>
          <p14:tracePt t="20080" x="347663" y="5557838"/>
          <p14:tracePt t="20086" x="547688" y="5676900"/>
          <p14:tracePt t="20103" x="919163" y="5915025"/>
          <p14:tracePt t="20119" x="1138238" y="6072188"/>
          <p14:tracePt t="20136" x="1347788" y="6238875"/>
          <p14:tracePt t="20153" x="1419225" y="6324600"/>
          <p14:tracePt t="20169" x="1471613" y="6386513"/>
          <p14:tracePt t="20186" x="1481138" y="6410325"/>
          <p14:tracePt t="20203" x="1485900" y="6429375"/>
          <p14:tracePt t="20220" x="1471613" y="6434138"/>
          <p14:tracePt t="20237" x="1457325" y="6434138"/>
          <p14:tracePt t="20396" x="1638300" y="6348413"/>
          <p14:tracePt t="20401" x="1909763" y="6234113"/>
          <p14:tracePt t="20408" x="2228850" y="6115050"/>
          <p14:tracePt t="20420" x="2519363" y="6015038"/>
          <p14:tracePt t="20436" x="3505200" y="5748338"/>
          <p14:tracePt t="20453" x="4148138" y="5595938"/>
          <p14:tracePt t="20470" x="4914900" y="5419725"/>
          <p14:tracePt t="20487" x="5334000" y="5314950"/>
          <p14:tracePt t="20503" x="5643563" y="5238750"/>
          <p14:tracePt t="20520" x="5838825" y="5186363"/>
          <p14:tracePt t="20536" x="5867400" y="5172075"/>
          <p14:tracePt t="20727" x="6181725" y="5019675"/>
          <p14:tracePt t="20732" x="6486525" y="4867275"/>
          <p14:tracePt t="20739" x="6767513" y="4733925"/>
          <p14:tracePt t="20754" x="7234238" y="4500563"/>
          <p14:tracePt t="20770" x="7686675" y="4262438"/>
          <p14:tracePt t="20789" x="8243888" y="3962400"/>
          <p14:tracePt t="20803" x="8572500" y="3771900"/>
          <p14:tracePt t="20820" x="8767763" y="3643313"/>
          <p14:tracePt t="20837" x="8943975" y="3505200"/>
          <p14:tracePt t="20853" x="8977313" y="3462338"/>
          <p14:tracePt t="20870" x="8982075" y="3448050"/>
          <p14:tracePt t="20888" x="8982075" y="3443288"/>
          <p14:tracePt t="20911" x="8972550" y="3448050"/>
          <p14:tracePt t="20920" x="8963025" y="3467100"/>
          <p14:tracePt t="20937" x="8929688" y="3529013"/>
          <p14:tracePt t="20953" x="8839200" y="3667125"/>
          <p14:tracePt t="20970" x="8810625" y="3729038"/>
          <p14:tracePt t="20987" x="8791575" y="3757613"/>
          <p14:tracePt t="21004" x="8791575" y="3762375"/>
          <p14:tracePt t="21028" x="8801100" y="3752850"/>
          <p14:tracePt t="21037" x="8815388" y="3729038"/>
          <p14:tracePt t="21054" x="8867775" y="3657600"/>
          <p14:tracePt t="21070" x="8939213" y="3567113"/>
          <p14:tracePt t="21087" x="8996363" y="3495675"/>
          <p14:tracePt t="21104" x="9053513" y="3419475"/>
          <p14:tracePt t="21120" x="9086850" y="3381375"/>
          <p14:tracePt t="21137" x="9120188" y="3348038"/>
          <p14:tracePt t="21153" x="9134475" y="3328988"/>
          <p14:tracePt t="21170" x="9134475" y="3324225"/>
          <p14:tracePt t="21392" x="9153525" y="3309938"/>
          <p14:tracePt t="21398" x="9182100" y="3281363"/>
          <p14:tracePt t="21406" x="9229725" y="3228975"/>
          <p14:tracePt t="21421" x="9386888" y="3033713"/>
          <p14:tracePt t="21437" x="9534525" y="2809875"/>
          <p14:tracePt t="21455" x="9629775" y="2600325"/>
          <p14:tracePt t="21470" x="9634538" y="2514600"/>
          <p14:tracePt t="21488" x="9605963" y="2447925"/>
          <p14:tracePt t="21503" x="9572625" y="2414588"/>
          <p14:tracePt t="21521" x="9534525" y="2395538"/>
          <p14:tracePt t="21537" x="9472613" y="2390775"/>
          <p14:tracePt t="21554" x="9424988" y="2400300"/>
          <p14:tracePt t="21571" x="9320213" y="2476500"/>
          <p14:tracePt t="21588" x="9258300" y="2547938"/>
          <p14:tracePt t="21604" x="9220200" y="2667000"/>
          <p14:tracePt t="21622" x="9220200" y="2747963"/>
          <p14:tracePt t="21637" x="9272588" y="2843213"/>
          <p14:tracePt t="21653" x="9401175" y="2981325"/>
          <p14:tracePt t="21671" x="9548813" y="3076575"/>
          <p14:tracePt t="21687" x="9791700" y="3190875"/>
          <p14:tracePt t="21704" x="9944100" y="3228975"/>
          <p14:tracePt t="21721" x="10120313" y="3243263"/>
          <p14:tracePt t="21737" x="10229850" y="3224213"/>
          <p14:tracePt t="21754" x="10325100" y="3186113"/>
          <p14:tracePt t="21770" x="10444163" y="3071813"/>
          <p14:tracePt t="21788" x="10496550" y="2986088"/>
          <p14:tracePt t="21804" x="10539413" y="2833688"/>
          <p14:tracePt t="21820" x="10534650" y="2690813"/>
          <p14:tracePt t="21837" x="10448925" y="2538413"/>
          <p14:tracePt t="21854" x="10329863" y="2457450"/>
          <p14:tracePt t="21870" x="10215563" y="2438400"/>
          <p14:tracePt t="21887" x="9886950" y="2528888"/>
          <p14:tracePt t="21904" x="9715500" y="2638425"/>
          <p14:tracePt t="21922" x="9491663" y="2838450"/>
          <p14:tracePt t="21940" x="9405938" y="2971800"/>
          <p14:tracePt t="21955" x="9377363" y="3086100"/>
          <p14:tracePt t="21970" x="9410700" y="3190875"/>
          <p14:tracePt t="21990" x="9486900" y="3267075"/>
          <p14:tracePt t="22005" x="9572625" y="3305175"/>
          <p14:tracePt t="22021" x="9701213" y="3319463"/>
          <p14:tracePt t="22037" x="9972675" y="3300413"/>
          <p14:tracePt t="22055" x="10167938" y="3248025"/>
          <p14:tracePt t="22071" x="10477500" y="3128963"/>
          <p14:tracePt t="22092" x="10639425" y="3019425"/>
          <p14:tracePt t="22104" x="10672763" y="2981325"/>
          <p14:tracePt t="22121" x="10748963" y="2881313"/>
          <p14:tracePt t="22139" x="10768013" y="2814638"/>
          <p14:tracePt t="22156" x="10744200" y="2733675"/>
          <p14:tracePt t="22171" x="10648950" y="2681288"/>
          <p14:tracePt t="22189" x="10263188" y="2652713"/>
          <p14:tracePt t="22207" x="9901238" y="2747963"/>
          <p14:tracePt t="22222" x="9596438" y="2886075"/>
          <p14:tracePt t="22238" x="9339263" y="3067050"/>
          <p14:tracePt t="22254" x="9296400" y="3148013"/>
          <p14:tracePt t="22270" x="9315450" y="3243263"/>
          <p14:tracePt t="22288" x="9358313" y="3305175"/>
          <p14:tracePt t="22306" x="9482138" y="3395663"/>
          <p14:tracePt t="22321" x="9686925" y="3490913"/>
          <p14:tracePt t="22339" x="9929813" y="3548063"/>
          <p14:tracePt t="22354" x="10029825" y="3548063"/>
          <p14:tracePt t="22371" x="10096500" y="3543300"/>
          <p14:tracePt t="22388" x="10158413" y="3505200"/>
          <p14:tracePt t="22406" x="10177463" y="3443288"/>
          <p14:tracePt t="22421" x="10163175" y="3333750"/>
          <p14:tracePt t="22437" x="10082213" y="3224213"/>
          <p14:tracePt t="22455" x="9944100" y="3124200"/>
          <p14:tracePt t="22470" x="9863138" y="3100388"/>
          <p14:tracePt t="22489" x="9801225" y="3086100"/>
          <p14:tracePt t="22504" x="9767888" y="3086100"/>
          <p14:tracePt t="22521" x="9729788" y="3095625"/>
          <p14:tracePt t="22538" x="9658350" y="3133725"/>
          <p14:tracePt t="22554" x="9634538" y="3152775"/>
          <p14:tracePt t="22931" x="9577388" y="3162300"/>
          <p14:tracePt t="22938" x="9415463" y="3190875"/>
          <p14:tracePt t="22943" x="9186863" y="3219450"/>
          <p14:tracePt t="22955" x="8972550" y="3248025"/>
          <p14:tracePt t="22972" x="8434388" y="3314700"/>
          <p14:tracePt t="22988" x="8058150" y="3371850"/>
          <p14:tracePt t="23006" x="7524750" y="3509963"/>
          <p14:tracePt t="23021" x="7177088" y="3614738"/>
          <p14:tracePt t="23038" x="6891338" y="3733800"/>
          <p14:tracePt t="23055" x="6453188" y="3967163"/>
          <p14:tracePt t="23072" x="6257925" y="4086225"/>
          <p14:tracePt t="23089" x="6034088" y="4229100"/>
          <p14:tracePt t="23106" x="5919788" y="4300538"/>
          <p14:tracePt t="23123" x="5715000" y="4452938"/>
          <p14:tracePt t="23138" x="5614988" y="4538663"/>
          <p14:tracePt t="23157" x="5495925" y="4624388"/>
          <p14:tracePt t="23172" x="5448300" y="4652963"/>
          <p14:tracePt t="23189" x="5405438" y="4681538"/>
          <p14:tracePt t="23206" x="5353050" y="4714875"/>
          <p14:tracePt t="23221" x="5314950" y="4738688"/>
          <p14:tracePt t="23240" x="5238750" y="4791075"/>
          <p14:tracePt t="23255" x="5162550" y="4852988"/>
          <p14:tracePt t="23272" x="5072063" y="4924425"/>
          <p14:tracePt t="23288" x="4953000" y="5019675"/>
          <p14:tracePt t="23305" x="4886325" y="5067300"/>
          <p14:tracePt t="23322" x="4810125" y="5119688"/>
          <p14:tracePt t="23338" x="4743450" y="5148263"/>
          <p14:tracePt t="23356" x="4614863" y="5210175"/>
          <p14:tracePt t="23372" x="4524375" y="5243513"/>
          <p14:tracePt t="23388" x="4433888" y="5276850"/>
          <p14:tracePt t="23405" x="4319588" y="5305425"/>
          <p14:tracePt t="23423" x="4262438" y="5319713"/>
          <p14:tracePt t="23438" x="4200525" y="5338763"/>
          <p14:tracePt t="23456" x="4176713" y="5348288"/>
          <p14:tracePt t="23472" x="4167188" y="5353050"/>
          <p14:tracePt t="23704" x="4143375" y="5353050"/>
          <p14:tracePt t="23710" x="4110038" y="5353050"/>
          <p14:tracePt t="23722" x="4071938" y="5353050"/>
          <p14:tracePt t="23739" x="3952875" y="5353050"/>
          <p14:tracePt t="23756" x="3867150" y="5362575"/>
          <p14:tracePt t="23772" x="3748088" y="5372100"/>
          <p14:tracePt t="23788" x="3671888" y="5376863"/>
          <p14:tracePt t="23805" x="3609975" y="5386388"/>
          <p14:tracePt t="23822" x="3519488" y="5400675"/>
          <p14:tracePt t="23840" x="3476625" y="5410200"/>
          <p14:tracePt t="23856" x="3462338" y="5414963"/>
          <p14:tracePt t="23874" x="3452813" y="5414963"/>
          <p14:tracePt t="23888" x="3443288" y="5419725"/>
          <p14:tracePt t="23905" x="3438525" y="5424488"/>
          <p14:tracePt t="23923" x="3433763" y="5424488"/>
          <p14:tracePt t="23938" x="3429000" y="5424488"/>
          <p14:tracePt t="23955" x="3429000" y="5429250"/>
          <p14:tracePt t="23972" x="3424238" y="5429250"/>
          <p14:tracePt t="24033" x="3419475" y="5429250"/>
          <p14:tracePt t="24053" x="3419475" y="5424488"/>
          <p14:tracePt t="24067" x="3419475" y="5419725"/>
          <p14:tracePt t="24073" x="3419475" y="5414963"/>
          <p14:tracePt t="24089" x="3424238" y="5400675"/>
          <p14:tracePt t="24105" x="3476625" y="5353050"/>
          <p14:tracePt t="24122" x="3924300" y="5024438"/>
          <p14:tracePt t="24138" x="4324350" y="4781550"/>
          <p14:tracePt t="24156" x="4957763" y="4476750"/>
          <p14:tracePt t="24172" x="5367338" y="4305300"/>
          <p14:tracePt t="24191" x="5910263" y="4114800"/>
          <p14:tracePt t="24206" x="6143625" y="4057650"/>
          <p14:tracePt t="24222" x="6367463" y="4019550"/>
          <p14:tracePt t="24239" x="6505575" y="4014788"/>
          <p14:tracePt t="24256" x="6557963" y="4019550"/>
          <p14:tracePt t="24472" x="6691313" y="3962400"/>
          <p14:tracePt t="24478" x="6900863" y="3876675"/>
          <p14:tracePt t="24489" x="7067550" y="3810000"/>
          <p14:tracePt t="24505" x="7505700" y="3662363"/>
          <p14:tracePt t="24523" x="8058150" y="3524250"/>
          <p14:tracePt t="24540" x="8377238" y="3467100"/>
          <p14:tracePt t="24555" x="8743950" y="3452813"/>
          <p14:tracePt t="24572" x="8929688" y="3462338"/>
          <p14:tracePt t="24590" x="9110663" y="3495675"/>
          <p14:tracePt t="24606" x="9163050" y="3529013"/>
          <p14:tracePt t="24622" x="9205913" y="3552825"/>
          <p14:tracePt t="24639" x="9229725" y="3595688"/>
          <p14:tracePt t="24656" x="9234488" y="3609975"/>
          <p14:tracePt t="24673" x="9234488" y="3624263"/>
          <p14:tracePt t="24688" x="9234488" y="3629025"/>
          <p14:tracePt t="24705" x="9229725" y="3633788"/>
          <p14:tracePt t="24722" x="9220200" y="3638550"/>
          <p14:tracePt t="24739" x="9210675" y="3638550"/>
          <p14:tracePt t="24756" x="9205913" y="3638550"/>
          <p14:tracePt t="24772" x="9201150" y="3638550"/>
          <p14:tracePt t="24808" x="9201150" y="3633788"/>
          <p14:tracePt t="24877" x="9196388" y="3638550"/>
          <p14:tracePt t="24883" x="9191625" y="3638550"/>
          <p14:tracePt t="24891" x="9186863" y="3643313"/>
          <p14:tracePt t="24906" x="9144000" y="3652838"/>
          <p14:tracePt t="24923" x="8939213" y="3686175"/>
          <p14:tracePt t="24939" x="8462963" y="3714750"/>
          <p14:tracePt t="24956" x="8186738" y="3690938"/>
          <p14:tracePt t="24972" x="7996238" y="3643313"/>
          <p14:tracePt t="24989" x="7610475" y="3533775"/>
          <p14:tracePt t="25007" x="7286625" y="3429000"/>
          <p14:tracePt t="25022" x="7134225" y="3367088"/>
          <p14:tracePt t="25040" x="7034213" y="3314700"/>
          <p14:tracePt t="25056" x="6953250" y="3257550"/>
          <p14:tracePt t="25072" x="6938963" y="3233738"/>
          <p14:tracePt t="25090" x="6934200" y="3224213"/>
          <p14:tracePt t="25306" x="6929438" y="3219450"/>
          <p14:tracePt t="25311" x="6867525" y="3162300"/>
          <p14:tracePt t="25325" x="6710363" y="3014663"/>
          <p14:tracePt t="25340" x="6577013" y="2886075"/>
          <p14:tracePt t="25357" x="6419850" y="2724150"/>
          <p14:tracePt t="25373" x="6248400" y="2486025"/>
          <p14:tracePt t="25389" x="6124575" y="2286000"/>
          <p14:tracePt t="25407" x="5967413" y="2000250"/>
          <p14:tracePt t="25422" x="5910263" y="1876425"/>
          <p14:tracePt t="25439" x="5876925" y="1781175"/>
          <p14:tracePt t="25456" x="5857875" y="1738313"/>
          <p14:tracePt t="25473" x="5853113" y="1724025"/>
          <p14:tracePt t="25544" x="5857875" y="1724025"/>
          <p14:tracePt t="25565" x="5862638" y="1724025"/>
          <p14:tracePt t="25572" x="5867400" y="1724025"/>
          <p14:tracePt t="25578" x="5872163" y="1724025"/>
          <p14:tracePt t="25589" x="5876925" y="1724025"/>
          <p14:tracePt t="25606" x="5910263" y="1724025"/>
          <p14:tracePt t="25623" x="5962650" y="1709738"/>
          <p14:tracePt t="25640" x="6096000" y="1662113"/>
          <p14:tracePt t="25656" x="6348413" y="1509713"/>
          <p14:tracePt t="25673" x="6448425" y="1423988"/>
          <p14:tracePt t="25690" x="6515100" y="1328738"/>
          <p14:tracePt t="25706" x="6524625" y="1285875"/>
          <p14:tracePt t="25723" x="6515100" y="1247775"/>
          <p14:tracePt t="25739" x="6477000" y="1223963"/>
          <p14:tracePt t="25756" x="6405563" y="1214438"/>
          <p14:tracePt t="25772" x="6234113" y="1228725"/>
          <p14:tracePt t="25789" x="6157913" y="1252538"/>
          <p14:tracePt t="25806" x="6091238" y="1281113"/>
          <p14:tracePt t="25823" x="6072188" y="1295400"/>
          <p14:tracePt t="25839" x="6057900" y="1309688"/>
          <p14:tracePt t="25856" x="6057900" y="1319213"/>
          <p14:tracePt t="25874" x="6076950" y="1338263"/>
          <p14:tracePt t="25889" x="6124575" y="1362075"/>
          <p14:tracePt t="25906" x="6224588" y="1404938"/>
          <p14:tracePt t="25922" x="6338888" y="1452563"/>
          <p14:tracePt t="25940" x="6400800" y="1481138"/>
          <p14:tracePt t="25957" x="6434138" y="1500188"/>
          <p14:tracePt t="25973" x="6443663" y="1514475"/>
          <p14:tracePt t="25990" x="6448425" y="1524000"/>
          <p14:tracePt t="26006" x="6453188" y="1533525"/>
          <p14:tracePt t="26022" x="6453188" y="1538288"/>
          <p14:tracePt t="26040" x="6438900" y="1538288"/>
          <p14:tracePt t="26056" x="6419850" y="1543050"/>
          <p14:tracePt t="26073" x="6381750" y="1538288"/>
          <p14:tracePt t="26090" x="6338888" y="1524000"/>
          <p14:tracePt t="26107" x="6291263" y="1481138"/>
          <p14:tracePt t="26122" x="6267450" y="1414463"/>
          <p14:tracePt t="26139" x="6276975" y="1276350"/>
          <p14:tracePt t="26156" x="6381750" y="1071563"/>
          <p14:tracePt t="26174" x="6396038" y="1052513"/>
          <p14:tracePt t="26402" x="6386513" y="1047750"/>
          <p14:tracePt t="26408" x="6362700" y="1047750"/>
          <p14:tracePt t="26415" x="6338888" y="1042988"/>
          <p14:tracePt t="26423" x="6319838" y="1042988"/>
          <p14:tracePt t="26440" x="6248400" y="1038225"/>
          <p14:tracePt t="26456" x="6167438" y="1038225"/>
          <p14:tracePt t="26473" x="6119813" y="1028700"/>
          <p14:tracePt t="26490" x="6072188" y="1014413"/>
          <p14:tracePt t="26506" x="6043613" y="1000125"/>
          <p14:tracePt t="26522" x="6024563" y="990600"/>
          <p14:tracePt t="26539" x="6000750" y="971550"/>
          <p14:tracePt t="26556" x="5991225" y="957263"/>
          <p14:tracePt t="26574" x="5986463" y="938213"/>
          <p14:tracePt t="26590" x="5981700" y="933450"/>
          <p14:tracePt t="26606" x="5981700" y="928688"/>
          <p14:tracePt t="26623" x="5981700" y="923925"/>
          <p14:tracePt t="26640" x="5986463" y="928688"/>
          <p14:tracePt t="26656" x="6000750" y="962025"/>
          <p14:tracePt t="26673" x="6005513" y="1014413"/>
          <p14:tracePt t="26689" x="5991225" y="1123950"/>
          <p14:tracePt t="26707" x="5967413" y="1214438"/>
          <p14:tracePt t="26722" x="5900738" y="1376363"/>
          <p14:tracePt t="26739" x="5857875" y="1528763"/>
          <p14:tracePt t="26756" x="5857875" y="1619250"/>
          <p14:tracePt t="26772" x="5876925" y="1738313"/>
          <p14:tracePt t="26790" x="5915025" y="1814513"/>
          <p14:tracePt t="26807" x="5957888" y="1914525"/>
          <p14:tracePt t="26823" x="5991225" y="1971675"/>
          <p14:tracePt t="26840" x="6038850" y="2019300"/>
          <p14:tracePt t="26856" x="6062663" y="2028825"/>
          <p14:tracePt t="26874" x="6076950" y="2033588"/>
          <p14:tracePt t="27097" x="6076950" y="2047875"/>
          <p14:tracePt t="27103" x="6096000" y="2233613"/>
          <p14:tracePt t="27109" x="6119813" y="2390775"/>
          <p14:tracePt t="27124" x="6138863" y="2695575"/>
          <p14:tracePt t="27139" x="6153150" y="2962275"/>
          <p14:tracePt t="27156" x="6157913" y="3219450"/>
          <p14:tracePt t="27174" x="6162675" y="3557588"/>
          <p14:tracePt t="27191" x="6167438" y="3681413"/>
          <p14:tracePt t="27206" x="6167438" y="3905250"/>
          <p14:tracePt t="27223" x="6162675" y="4000500"/>
          <p14:tracePt t="27240" x="6138863" y="4057650"/>
          <p14:tracePt t="27483" x="6038850" y="4271963"/>
          <p14:tracePt t="27490" x="5953125" y="4462463"/>
          <p14:tracePt t="27495" x="5872163" y="4643438"/>
          <p14:tracePt t="27507" x="5824538" y="4762500"/>
          <p14:tracePt t="27524" x="5734050" y="5062538"/>
          <p14:tracePt t="27540" x="5705475" y="5219700"/>
          <p14:tracePt t="27557" x="5695950" y="5395913"/>
          <p14:tracePt t="27574" x="5710238" y="5476875"/>
          <p14:tracePt t="27590" x="5729288" y="5529263"/>
          <p14:tracePt t="27607" x="5748338" y="5586413"/>
          <p14:tracePt t="27623" x="5757863" y="5605463"/>
          <p14:tracePt t="27640" x="5772150" y="5624513"/>
          <p14:tracePt t="27656" x="5776913" y="5634038"/>
          <p14:tracePt t="27673" x="5781675" y="5638800"/>
          <p14:tracePt t="27690" x="5781675" y="5643563"/>
          <p14:tracePt t="27706" x="5786438" y="5643563"/>
          <p14:tracePt t="27724" x="5786438" y="5653088"/>
          <p14:tracePt t="27740" x="5772150" y="5657850"/>
          <p14:tracePt t="27757" x="5729288" y="5672138"/>
          <p14:tracePt t="27774" x="5676900" y="5681663"/>
          <p14:tracePt t="27790" x="5572125" y="5681663"/>
          <p14:tracePt t="27807" x="5529263" y="5681663"/>
          <p14:tracePt t="27823" x="5505450" y="5681663"/>
          <p14:tracePt t="27840" x="5486400" y="5676900"/>
          <p14:tracePt t="27857" x="5481638" y="5672138"/>
          <p14:tracePt t="27873" x="5491163" y="5648325"/>
          <p14:tracePt t="27890" x="5534025" y="5610225"/>
          <p14:tracePt t="27907" x="5653088" y="5529263"/>
          <p14:tracePt t="27924" x="5738813" y="5472113"/>
          <p14:tracePt t="27941" x="5857875" y="5414963"/>
          <p14:tracePt t="27957" x="5915025" y="5381625"/>
          <p14:tracePt t="27974" x="5957888" y="5357813"/>
          <p14:tracePt t="27990" x="5991225" y="5338763"/>
          <p14:tracePt t="28007" x="6000750" y="5338763"/>
          <p14:tracePt t="28023" x="6005513" y="5334000"/>
          <p14:tracePt t="28044" x="6000750" y="5334000"/>
          <p14:tracePt t="28057" x="5938838" y="5348288"/>
          <p14:tracePt t="28073" x="5667375" y="5405438"/>
          <p14:tracePt t="28090" x="5357813" y="5453063"/>
          <p14:tracePt t="28107" x="5153025" y="5443538"/>
          <p14:tracePt t="28123" x="5091113" y="5414963"/>
          <p14:tracePt t="28140" x="5038725" y="5376863"/>
          <p14:tracePt t="28156" x="5029200" y="5372100"/>
          <p14:tracePt t="28174" x="5029200" y="5367338"/>
          <p14:tracePt t="28190" x="5029200" y="5362575"/>
          <p14:tracePt t="28208" x="5053013" y="5357813"/>
          <p14:tracePt t="28223" x="5181600" y="5343525"/>
          <p14:tracePt t="28243" x="5395913" y="5329238"/>
          <p14:tracePt t="28257" x="5529263" y="5324475"/>
          <p14:tracePt t="28273" x="5624513" y="5319713"/>
          <p14:tracePt t="28290" x="5738813" y="5319713"/>
          <p14:tracePt t="28307" x="5772150" y="5319713"/>
          <p14:tracePt t="28323" x="5791200" y="5319713"/>
          <p14:tracePt t="28340" x="5795963" y="5319713"/>
          <p14:tracePt t="28359" x="5795963" y="5314950"/>
          <p14:tracePt t="28373" x="5743575" y="5300663"/>
          <p14:tracePt t="28390" x="5538788" y="5253038"/>
          <p14:tracePt t="28407" x="5334000" y="5195888"/>
          <p14:tracePt t="28423" x="5205413" y="5162550"/>
          <p14:tracePt t="28441" x="5191125" y="5153025"/>
          <p14:tracePt t="28457" x="5186363" y="5148263"/>
          <p14:tracePt t="28476" x="5186363" y="5143500"/>
          <p14:tracePt t="28490" x="5210175" y="5138738"/>
          <p14:tracePt t="28507" x="5253038" y="5133975"/>
          <p14:tracePt t="28524" x="5386388" y="5110163"/>
          <p14:tracePt t="28540" x="5510213" y="5100638"/>
          <p14:tracePt t="28557" x="5605463" y="5086350"/>
          <p14:tracePt t="28573" x="5729288" y="5081588"/>
          <p14:tracePt t="28590" x="5772150" y="5081588"/>
          <p14:tracePt t="28607" x="5795963" y="5081588"/>
          <p14:tracePt t="28627" x="5795963" y="5076825"/>
          <p14:tracePt t="28641" x="5786438" y="5072063"/>
          <p14:tracePt t="28657" x="5715000" y="5057775"/>
          <p14:tracePt t="28674" x="5467350" y="5014913"/>
          <p14:tracePt t="28690" x="5119688" y="4933950"/>
          <p14:tracePt t="28707" x="5081588" y="4914900"/>
          <p14:tracePt t="28724" x="5072063" y="4914900"/>
          <p14:tracePt t="28741" x="5072063" y="4910138"/>
          <p14:tracePt t="28757" x="5114925" y="4914900"/>
          <p14:tracePt t="28774" x="5195888" y="4914900"/>
          <p14:tracePt t="28791" x="5414963" y="4914900"/>
          <p14:tracePt t="28807" x="5614988" y="4914900"/>
          <p14:tracePt t="28824" x="5772150" y="4910138"/>
          <p14:tracePt t="28840" x="5924550" y="4914900"/>
          <p14:tracePt t="28858" x="5962650" y="4919663"/>
          <p14:tracePt t="28874" x="5986463" y="4919663"/>
          <p14:tracePt t="28891" x="5991225" y="4919663"/>
          <p14:tracePt t="28907" x="5986463" y="4919663"/>
          <p14:tracePt t="28924" x="5853113" y="4905375"/>
          <p14:tracePt t="28941" x="5495925" y="4867275"/>
          <p14:tracePt t="28957" x="5119688" y="4800600"/>
          <p14:tracePt t="28974" x="4972050" y="4762500"/>
          <p14:tracePt t="28991" x="4924425" y="4743450"/>
          <p14:tracePt t="29007" x="4914900" y="4743450"/>
          <p14:tracePt t="29024" x="4914900" y="4738688"/>
          <p14:tracePt t="29041" x="4943475" y="4738688"/>
          <p14:tracePt t="29057" x="5005388" y="4743450"/>
          <p14:tracePt t="29074" x="5224463" y="4743450"/>
          <p14:tracePt t="29091" x="5410200" y="4733925"/>
          <p14:tracePt t="29107" x="5662613" y="4705350"/>
          <p14:tracePt t="29124" x="5791200" y="4695825"/>
          <p14:tracePt t="29141" x="5881688" y="4695825"/>
          <p14:tracePt t="29157" x="5957888" y="4700588"/>
          <p14:tracePt t="29174" x="5972175" y="4705350"/>
          <p14:tracePt t="29191" x="5976938" y="4705350"/>
          <p14:tracePt t="29209" x="5972175" y="4714875"/>
          <p14:tracePt t="29224" x="5938838" y="4729163"/>
          <p14:tracePt t="29470" x="6048375" y="4691063"/>
          <p14:tracePt t="29476" x="6162675" y="4648200"/>
          <p14:tracePt t="29491" x="6353175" y="4614863"/>
          <p14:tracePt t="29507" x="6524625" y="4605338"/>
          <p14:tracePt t="29524" x="6662738" y="4610100"/>
          <p14:tracePt t="29540" x="6719888" y="4619625"/>
          <p14:tracePt t="29557" x="6743700" y="4629150"/>
          <p14:tracePt t="29574" x="6757988" y="4633913"/>
          <p14:tracePt t="29590" x="6757988" y="4643438"/>
          <p14:tracePt t="29607" x="6615113" y="4676775"/>
          <p14:tracePt t="29624" x="6296025" y="4733925"/>
          <p14:tracePt t="29641" x="5795963" y="4800600"/>
          <p14:tracePt t="29657" x="5491163" y="4819650"/>
          <p14:tracePt t="29674" x="5262563" y="4805363"/>
          <p14:tracePt t="29690" x="5029200" y="4752975"/>
          <p14:tracePt t="29707" x="4938713" y="4729163"/>
          <p14:tracePt t="29724" x="4886325" y="4710113"/>
          <p14:tracePt t="29741" x="4876800" y="4700588"/>
          <p14:tracePt t="29757" x="4872038" y="4695825"/>
          <p14:tracePt t="29774" x="4876800" y="4691063"/>
          <p14:tracePt t="29791" x="4938713" y="4676775"/>
          <p14:tracePt t="29807" x="5300663" y="4619625"/>
          <p14:tracePt t="29825" x="5624513" y="4605338"/>
          <p14:tracePt t="29841" x="5957888" y="4624388"/>
          <p14:tracePt t="29858" x="6191250" y="4652963"/>
          <p14:tracePt t="29874" x="6410325" y="4686300"/>
          <p14:tracePt t="29891" x="6481763" y="4710113"/>
          <p14:tracePt t="29908" x="6515100" y="4733925"/>
          <p14:tracePt t="29924" x="6519863" y="4743450"/>
          <p14:tracePt t="29941" x="6519863" y="4748213"/>
          <p14:tracePt t="29957" x="6400800" y="4791075"/>
          <p14:tracePt t="29975" x="6096000" y="4862513"/>
          <p14:tracePt t="29991" x="5619750" y="4919663"/>
          <p14:tracePt t="30007" x="5391150" y="4924425"/>
          <p14:tracePt t="30024" x="5210175" y="4905375"/>
          <p14:tracePt t="30041" x="5153025" y="4900613"/>
          <p14:tracePt t="30057" x="5138738" y="4895850"/>
          <p14:tracePt t="30074" x="5133975" y="4895850"/>
          <p14:tracePt t="30093" x="5138738" y="4895850"/>
          <p14:tracePt t="30109" x="5186363" y="4900613"/>
          <p14:tracePt t="30124" x="5286375" y="4914900"/>
          <p14:tracePt t="30141" x="5719763" y="4933950"/>
          <p14:tracePt t="30157" x="5991225" y="4938713"/>
          <p14:tracePt t="30174" x="6172200" y="4943475"/>
          <p14:tracePt t="30192" x="6348413" y="4967288"/>
          <p14:tracePt t="30208" x="6400800" y="4976813"/>
          <p14:tracePt t="30224" x="6424613" y="4981575"/>
          <p14:tracePt t="30241" x="6429375" y="4981575"/>
          <p14:tracePt t="30258" x="6424613" y="4981575"/>
          <p14:tracePt t="30274" x="6367463" y="4986338"/>
          <p14:tracePt t="30291" x="6062663" y="5014913"/>
          <p14:tracePt t="30308" x="5586413" y="5019675"/>
          <p14:tracePt t="30324" x="5391150" y="5005388"/>
          <p14:tracePt t="30341" x="5167313" y="4967288"/>
          <p14:tracePt t="30358" x="5105400" y="4962525"/>
          <p14:tracePt t="30375" x="5076825" y="4962525"/>
          <p14:tracePt t="30392" x="5072063" y="4962525"/>
          <p14:tracePt t="30416" x="5076825" y="4967288"/>
          <p14:tracePt t="30424" x="5086350" y="4967288"/>
          <p14:tracePt t="30441" x="5157788" y="4991100"/>
          <p14:tracePt t="30458" x="5614988" y="5038725"/>
          <p14:tracePt t="30475" x="5891213" y="5057775"/>
          <p14:tracePt t="30491" x="6086475" y="5076825"/>
          <p14:tracePt t="30508" x="6153150" y="5086350"/>
          <p14:tracePt t="30525" x="6181725" y="5091113"/>
          <p14:tracePt t="30541" x="6186488" y="5091113"/>
          <p14:tracePt t="30558" x="6186488" y="5095875"/>
          <p14:tracePt t="30580" x="6181725" y="5095875"/>
          <p14:tracePt t="30591" x="6176963" y="5095875"/>
          <p14:tracePt t="30608" x="6100763" y="5105400"/>
          <p14:tracePt t="30625" x="6000750" y="5119688"/>
          <p14:tracePt t="30641" x="5886450" y="5138738"/>
          <p14:tracePt t="30658" x="5738813" y="5138738"/>
          <p14:tracePt t="30675" x="5695950" y="5124450"/>
          <p14:tracePt t="30692" x="5681663" y="5124450"/>
          <p14:tracePt t="30718" x="5691188" y="5133975"/>
          <p14:tracePt t="30725" x="5724525" y="5153025"/>
          <p14:tracePt t="30741" x="5838825" y="5233988"/>
          <p14:tracePt t="30759" x="6091238" y="5367338"/>
          <p14:tracePt t="30774" x="6196013" y="5414963"/>
          <p14:tracePt t="30792" x="6267450" y="5438775"/>
          <p14:tracePt t="30808" x="6329363" y="5457825"/>
          <p14:tracePt t="30825" x="6338888" y="5462588"/>
          <p14:tracePt t="30842" x="6348413" y="5462588"/>
          <p14:tracePt t="30861" x="6343650" y="5462588"/>
          <p14:tracePt t="30874" x="6329363" y="5462588"/>
          <p14:tracePt t="30891" x="6143625" y="5457825"/>
          <p14:tracePt t="30908" x="5853113" y="5453063"/>
          <p14:tracePt t="30925" x="5529263" y="5410200"/>
          <p14:tracePt t="30941" x="5424488" y="5386388"/>
          <p14:tracePt t="30958" x="5372100" y="5372100"/>
          <p14:tracePt t="30975" x="5362575" y="5372100"/>
          <p14:tracePt t="30991" x="5357813" y="5372100"/>
          <p14:tracePt t="31020" x="5357813" y="5376863"/>
          <p14:tracePt t="31033" x="5372100" y="5376863"/>
          <p14:tracePt t="31041" x="5386388" y="5376863"/>
          <p14:tracePt t="31058" x="5457825" y="5362575"/>
          <p14:tracePt t="31075" x="5653088" y="5300663"/>
          <p14:tracePt t="31091" x="5772150" y="5262563"/>
          <p14:tracePt t="31108" x="5876925" y="5224463"/>
          <p14:tracePt t="31124" x="5915025" y="5214938"/>
          <p14:tracePt t="31142" x="5934075" y="5210175"/>
          <p14:tracePt t="31158" x="5948363" y="5205413"/>
          <p14:tracePt t="31175" x="5953125" y="5205413"/>
          <p14:tracePt t="31192" x="5938838" y="5210175"/>
          <p14:tracePt t="31208" x="5872163" y="5224463"/>
          <p14:tracePt t="31225" x="5595938" y="5300663"/>
          <p14:tracePt t="31241" x="5243513" y="5362575"/>
          <p14:tracePt t="31258" x="5114925" y="5367338"/>
          <p14:tracePt t="31275" x="5019675" y="5362575"/>
          <p14:tracePt t="31292" x="4995863" y="5357813"/>
          <p14:tracePt t="31308" x="4981575" y="5353050"/>
          <p14:tracePt t="31325" x="4976813" y="5353050"/>
          <p14:tracePt t="31341" x="4991100" y="5348288"/>
          <p14:tracePt t="31358" x="5048250" y="5338763"/>
          <p14:tracePt t="31375" x="5248275" y="5305425"/>
          <p14:tracePt t="31391" x="5610225" y="5262563"/>
          <p14:tracePt t="31408" x="5748338" y="5257800"/>
          <p14:tracePt t="31425" x="5943600" y="5262563"/>
          <p14:tracePt t="31441" x="6015038" y="5281613"/>
          <p14:tracePt t="31458" x="6072188" y="5295900"/>
          <p14:tracePt t="31475" x="6086475" y="5305425"/>
          <p14:tracePt t="31491" x="6086475" y="5310188"/>
          <p14:tracePt t="31514" x="6067425" y="5314950"/>
          <p14:tracePt t="31525" x="6057900" y="5319713"/>
          <p14:tracePt t="31802" x="6134100" y="5319713"/>
          <p14:tracePt t="31807" x="6219825" y="5319713"/>
          <p14:tracePt t="31815" x="6281738" y="5319713"/>
          <p14:tracePt t="31825" x="6338888" y="5324475"/>
          <p14:tracePt t="31842" x="6491288" y="5357813"/>
          <p14:tracePt t="31858" x="6538913" y="5376863"/>
          <p14:tracePt t="31876" x="6577013" y="5395913"/>
          <p14:tracePt t="31891" x="6591300" y="5405438"/>
          <p14:tracePt t="31908" x="6596063" y="5410200"/>
          <p14:tracePt t="31925" x="6596063" y="5414963"/>
          <p14:tracePt t="31942" x="6581775" y="5424488"/>
          <p14:tracePt t="31959" x="6434138" y="5443538"/>
          <p14:tracePt t="31976" x="6248400" y="5453063"/>
          <p14:tracePt t="31994" x="6034088" y="5448300"/>
          <p14:tracePt t="32008" x="5938838" y="5434013"/>
          <p14:tracePt t="32025" x="5848350" y="5414963"/>
          <p14:tracePt t="32042" x="5738813" y="5386388"/>
          <p14:tracePt t="32058" x="5681663" y="5367338"/>
          <p14:tracePt t="32076" x="5624513" y="5353050"/>
          <p14:tracePt t="32092" x="5614988" y="5343525"/>
          <p14:tracePt t="32109" x="5600700" y="5338763"/>
          <p14:tracePt t="32142" x="5595938" y="5338763"/>
          <p14:tracePt t="32178" x="5600700" y="5338763"/>
          <p14:tracePt t="32185" x="5605463" y="5338763"/>
          <p14:tracePt t="32192" x="5614988" y="5338763"/>
          <p14:tracePt t="32209" x="5653088" y="5343525"/>
          <p14:tracePt t="32227" x="5743575" y="5362575"/>
          <p14:tracePt t="32242" x="5848350" y="5367338"/>
          <p14:tracePt t="32260" x="5948363" y="5381625"/>
          <p14:tracePt t="32275" x="6129338" y="5410200"/>
          <p14:tracePt t="32292" x="6234113" y="5414963"/>
          <p14:tracePt t="32309" x="6410325" y="5419725"/>
          <p14:tracePt t="32325" x="6486525" y="5414963"/>
          <p14:tracePt t="32343" x="6538913" y="5410200"/>
          <p14:tracePt t="32358" x="6591300" y="5410200"/>
          <p14:tracePt t="32376" x="6605588" y="5410200"/>
          <p14:tracePt t="32392" x="6615113" y="5414963"/>
          <p14:tracePt t="32408" x="6615113" y="5419725"/>
          <p14:tracePt t="32426" x="6567488" y="5448300"/>
          <p14:tracePt t="32442" x="6429375" y="5495925"/>
          <p14:tracePt t="32458" x="6162675" y="5557838"/>
          <p14:tracePt t="32475" x="5829300" y="5600700"/>
          <p14:tracePt t="32492" x="5657850" y="5605463"/>
          <p14:tracePt t="32509" x="5481638" y="5600700"/>
          <p14:tracePt t="32525" x="5400675" y="5586413"/>
          <p14:tracePt t="32542" x="5329238" y="5567363"/>
          <p14:tracePt t="32559" x="5310188" y="5557838"/>
          <p14:tracePt t="32576" x="5305425" y="5553075"/>
          <p14:tracePt t="32591" x="5305425" y="5543550"/>
          <p14:tracePt t="32609" x="5334000" y="5529263"/>
          <p14:tracePt t="32626" x="5462588" y="5472113"/>
          <p14:tracePt t="32643" x="5567363" y="5443538"/>
          <p14:tracePt t="32659" x="5705475" y="5419725"/>
          <p14:tracePt t="32676" x="5791200" y="5419725"/>
          <p14:tracePt t="32694" x="5915025" y="5419725"/>
          <p14:tracePt t="32709" x="5991225" y="5434013"/>
          <p14:tracePt t="32726" x="6067425" y="5448300"/>
          <p14:tracePt t="32742" x="6153150" y="5462588"/>
          <p14:tracePt t="32759" x="6181725" y="5476875"/>
          <p14:tracePt t="32775" x="6205538" y="5481638"/>
          <p14:tracePt t="32793" x="6210300" y="5486400"/>
          <p14:tracePt t="32810" x="6215063" y="5491163"/>
          <p14:tracePt t="32826" x="6219825" y="5491163"/>
          <p14:tracePt t="32886" x="6215063" y="5491163"/>
          <p14:tracePt t="32893" x="6210300" y="5491163"/>
          <p14:tracePt t="32899" x="6205538" y="5491163"/>
          <p14:tracePt t="32909" x="6196013" y="5486400"/>
          <p14:tracePt t="32926" x="6157913" y="5481638"/>
          <p14:tracePt t="32942" x="6110288" y="5481638"/>
          <p14:tracePt t="32959" x="6053138" y="5481638"/>
          <p14:tracePt t="32975" x="5976938" y="5481638"/>
          <p14:tracePt t="32992" x="5929313" y="5481638"/>
          <p14:tracePt t="33009" x="5876925" y="5481638"/>
          <p14:tracePt t="33025" x="5857875" y="5481638"/>
          <p14:tracePt t="33042" x="5838825" y="5481638"/>
          <p14:tracePt t="33059" x="5834063" y="5481638"/>
          <p14:tracePt t="33075" x="5829300" y="5476875"/>
          <p14:tracePt t="33092" x="5829300" y="5472113"/>
          <p14:tracePt t="33109" x="5843588" y="5462588"/>
          <p14:tracePt t="33126" x="5905500" y="5443538"/>
          <p14:tracePt t="33143" x="5953125" y="5434013"/>
          <p14:tracePt t="33160" x="6015038" y="5429250"/>
          <p14:tracePt t="33176" x="6057900" y="5429250"/>
          <p14:tracePt t="33196" x="6115050" y="5443538"/>
          <p14:tracePt t="33209" x="6138863" y="5457825"/>
          <p14:tracePt t="33226" x="6157913" y="5472113"/>
          <p14:tracePt t="33244" x="6172200" y="5505450"/>
          <p14:tracePt t="33259" x="6176963" y="5524500"/>
          <p14:tracePt t="33276" x="6176963" y="5548313"/>
          <p14:tracePt t="33292" x="6176963" y="5557838"/>
          <p14:tracePt t="33309" x="6176963" y="5567363"/>
          <p14:tracePt t="33325" x="6153150" y="5576888"/>
          <p14:tracePt t="33342" x="6129338" y="5581650"/>
          <p14:tracePt t="33359" x="6110288" y="5581650"/>
          <p14:tracePt t="33376" x="6100763" y="5581650"/>
          <p14:tracePt t="33393" x="6086475" y="5581650"/>
          <p14:tracePt t="33414" x="6081713" y="5581650"/>
          <p14:tracePt t="33426" x="6076950" y="5581650"/>
          <p14:tracePt t="33442" x="6072188" y="5581650"/>
          <p14:tracePt t="33460" x="6067425" y="5581650"/>
          <p14:tracePt t="33476" x="6057900" y="5581650"/>
          <p14:tracePt t="33492" x="6048375" y="5581650"/>
          <p14:tracePt t="33509" x="6024563" y="5581650"/>
          <p14:tracePt t="33526" x="6010275" y="5581650"/>
          <p14:tracePt t="33543" x="5981700" y="5581650"/>
          <p14:tracePt t="33559" x="5934075" y="5576888"/>
          <p14:tracePt t="33576" x="5895975" y="5567363"/>
          <p14:tracePt t="33593" x="5853113" y="5557838"/>
          <p14:tracePt t="33609" x="5829300" y="5548313"/>
          <p14:tracePt t="33626" x="5810250" y="5538788"/>
          <p14:tracePt t="33642" x="5800725" y="5538788"/>
          <p14:tracePt t="33659" x="5795963" y="5534025"/>
          <p14:tracePt t="33676" x="5791200" y="5529263"/>
          <p14:tracePt t="33692" x="5786438" y="5524500"/>
          <p14:tracePt t="33709" x="5810250" y="5505450"/>
          <p14:tracePt t="33726" x="5829300" y="5486400"/>
          <p14:tracePt t="33743" x="5872163" y="5453063"/>
          <p14:tracePt t="33759" x="5886450" y="5443538"/>
          <p14:tracePt t="33776" x="5905500" y="5434013"/>
          <p14:tracePt t="33792" x="5934075" y="5419725"/>
          <p14:tracePt t="33809" x="5948363" y="5410200"/>
          <p14:tracePt t="33826" x="5967413" y="5410200"/>
          <p14:tracePt t="33842" x="5981700" y="5405438"/>
          <p14:tracePt t="33859" x="5986463" y="5405438"/>
          <p14:tracePt t="33876" x="5991225" y="5405438"/>
          <p14:tracePt t="33893" x="5995988" y="5405438"/>
          <p14:tracePt t="33910" x="5995988" y="5400675"/>
          <p14:tracePt t="33962" x="6000750" y="5400675"/>
          <p14:tracePt t="34017" x="5995988" y="5400675"/>
          <p14:tracePt t="34023" x="5991225" y="5400675"/>
          <p14:tracePt t="34030" x="5986463" y="5400675"/>
          <p14:tracePt t="34043" x="5981700" y="5400675"/>
          <p14:tracePt t="34059" x="5953125" y="5395913"/>
          <p14:tracePt t="34077" x="5934075" y="5395913"/>
          <p14:tracePt t="34093" x="5881688" y="5386388"/>
          <p14:tracePt t="34109" x="5853113" y="5376863"/>
          <p14:tracePt t="34126" x="5819775" y="5372100"/>
          <p14:tracePt t="34142" x="5805488" y="5367338"/>
          <p14:tracePt t="34159" x="5800725" y="5362575"/>
          <p14:tracePt t="34176" x="5795963" y="5362575"/>
          <p14:tracePt t="35410" x="5795963" y="5329238"/>
          <p14:tracePt t="35416" x="5795963" y="5305425"/>
          <p14:tracePt t="35427" x="5800725" y="5233988"/>
          <p14:tracePt t="35444" x="5829300" y="5110163"/>
          <p14:tracePt t="35460" x="5848350" y="5048250"/>
          <p14:tracePt t="35477" x="5867400" y="5000625"/>
          <p14:tracePt t="35494" x="5891213" y="4938713"/>
          <p14:tracePt t="35510" x="5900738" y="4905375"/>
          <p14:tracePt t="35527" x="5905500" y="4843463"/>
          <p14:tracePt t="35544" x="5905500" y="4814888"/>
          <p14:tracePt t="35560" x="5886450" y="4776788"/>
          <p14:tracePt t="35576" x="5853113" y="4733925"/>
          <p14:tracePt t="35594" x="5800725" y="4686300"/>
          <p14:tracePt t="35610" x="5695950" y="4605338"/>
          <p14:tracePt t="35627" x="5638800" y="4548188"/>
          <p14:tracePt t="35645" x="5591175" y="4486275"/>
          <p14:tracePt t="35660" x="5591175" y="4462463"/>
          <p14:tracePt t="35677" x="5595938" y="4443413"/>
          <p14:tracePt t="35693" x="5634038" y="4410075"/>
          <p14:tracePt t="35710" x="5715000" y="4371975"/>
          <p14:tracePt t="35727" x="5815013" y="4343400"/>
          <p14:tracePt t="35743" x="5857875" y="4333875"/>
          <p14:tracePt t="35760" x="5881688" y="4333875"/>
          <p14:tracePt t="35777" x="5891213" y="4333875"/>
          <p14:tracePt t="35793" x="5900738" y="4343400"/>
          <p14:tracePt t="35810" x="5905500" y="4352925"/>
          <p14:tracePt t="35827" x="5910263" y="4367213"/>
          <p14:tracePt t="35844" x="5919788" y="4395788"/>
          <p14:tracePt t="35860" x="5924550" y="4424363"/>
          <p14:tracePt t="35877" x="5938838" y="4467225"/>
          <p14:tracePt t="35893" x="5938838" y="4510088"/>
          <p14:tracePt t="35910" x="5938838" y="4614863"/>
          <p14:tracePt t="35927" x="5910263" y="4752975"/>
          <p14:tracePt t="35943" x="5862638" y="4938713"/>
          <p14:tracePt t="35960" x="5805488" y="5153025"/>
          <p14:tracePt t="35977" x="5772150" y="5267325"/>
          <p14:tracePt t="35993" x="5748338" y="5372100"/>
          <p14:tracePt t="36010" x="5738813" y="5414963"/>
          <p14:tracePt t="36027" x="5724525" y="5453063"/>
          <p14:tracePt t="36044" x="5724525" y="5462588"/>
          <p14:tracePt t="36061" x="5719763" y="5467350"/>
          <p14:tracePt t="36082" x="5715000" y="5467350"/>
          <p14:tracePt t="36093" x="5710238" y="5467350"/>
          <p14:tracePt t="36110" x="5681663" y="5405438"/>
          <p14:tracePt t="36127" x="5614988" y="5272088"/>
          <p14:tracePt t="36144" x="5443538" y="4876800"/>
          <p14:tracePt t="36160" x="5353050" y="4605338"/>
          <p14:tracePt t="36177" x="5295900" y="4371975"/>
          <p14:tracePt t="36195" x="5253038" y="4033838"/>
          <p14:tracePt t="36211" x="5253038" y="3876675"/>
          <p14:tracePt t="36227" x="5305425" y="3743325"/>
          <p14:tracePt t="36456" x="5300663" y="3695700"/>
          <p14:tracePt t="36461" x="5286375" y="3629025"/>
          <p14:tracePt t="36468" x="5281613" y="3562350"/>
          <p14:tracePt t="36477" x="5281613" y="3448050"/>
          <p14:tracePt t="36494" x="5286375" y="3267075"/>
          <p14:tracePt t="36510" x="5348288" y="3024188"/>
          <p14:tracePt t="36528" x="5400675" y="2871788"/>
          <p14:tracePt t="36545" x="5462588" y="2724150"/>
          <p14:tracePt t="36560" x="5486400" y="2667000"/>
          <p14:tracePt t="36577" x="5486400" y="2643188"/>
          <p14:tracePt t="36593" x="5491163" y="2619375"/>
          <p14:tracePt t="36610" x="5491163" y="2605088"/>
          <p14:tracePt t="36627" x="5486400" y="2586038"/>
          <p14:tracePt t="36644" x="5481638" y="2576513"/>
          <p14:tracePt t="36661" x="5476875" y="2566988"/>
          <p14:tracePt t="36677" x="5472113" y="2566988"/>
          <p14:tracePt t="36694" x="5448300" y="2628900"/>
          <p14:tracePt t="36711" x="5353050" y="2976563"/>
          <p14:tracePt t="36729" x="5329238" y="3248025"/>
          <p14:tracePt t="36744" x="5348288" y="3381375"/>
          <p14:tracePt t="36761" x="5386388" y="3481388"/>
          <p14:tracePt t="36778" x="5448300" y="3619500"/>
          <p14:tracePt t="36796" x="5500688" y="3724275"/>
          <p14:tracePt t="36810" x="5543550" y="3800475"/>
          <p14:tracePt t="36828" x="5605463" y="3867150"/>
          <p14:tracePt t="36848" x="5653088" y="3914775"/>
          <p14:tracePt t="36861" x="5681663" y="3938588"/>
          <p14:tracePt t="36879" x="5700713" y="3957638"/>
          <p14:tracePt t="36895" x="5715000" y="3976688"/>
          <p14:tracePt t="36913" x="5724525" y="3981450"/>
          <p14:tracePt t="36928" x="5729288" y="3981450"/>
          <p14:tracePt t="36945" x="5729288" y="3976688"/>
          <p14:tracePt t="36961" x="5724525" y="3924300"/>
          <p14:tracePt t="36977" x="5676900" y="3552825"/>
          <p14:tracePt t="36994" x="5662613" y="3228975"/>
          <p14:tracePt t="37011" x="5695950" y="2824163"/>
          <p14:tracePt t="37027" x="5753100" y="2628900"/>
          <p14:tracePt t="37045" x="5791200" y="2505075"/>
          <p14:tracePt t="37061" x="5810250" y="2476500"/>
          <p14:tracePt t="37078" x="5824538" y="2466975"/>
          <p14:tracePt t="37094" x="5834063" y="2462213"/>
          <p14:tracePt t="37111" x="5848350" y="2476500"/>
          <p14:tracePt t="37128" x="5862638" y="2609850"/>
          <p14:tracePt t="37144" x="5862638" y="2795588"/>
          <p14:tracePt t="37161" x="5824538" y="3133725"/>
          <p14:tracePt t="37177" x="5776913" y="3405188"/>
          <p14:tracePt t="37195" x="5676900" y="3776663"/>
          <p14:tracePt t="37211" x="5605463" y="4014788"/>
          <p14:tracePt t="37228" x="5553075" y="4181475"/>
          <p14:tracePt t="37244" x="5514975" y="4314825"/>
          <p14:tracePt t="37261" x="5495925" y="4362450"/>
          <p14:tracePt t="37278" x="5476875" y="4395788"/>
          <p14:tracePt t="40664" x="5476875" y="4381500"/>
          <p14:tracePt t="40668" x="5476875" y="4371975"/>
          <p14:tracePt t="40681" x="5476875" y="4333875"/>
          <p14:tracePt t="40695" x="5476875" y="4271963"/>
          <p14:tracePt t="40712" x="5505450" y="4171950"/>
          <p14:tracePt t="40730" x="5581650" y="4014788"/>
          <p14:tracePt t="40745" x="5648325" y="3929063"/>
          <p14:tracePt t="40764" x="5795963" y="3743325"/>
          <p14:tracePt t="40779" x="5862638" y="3671888"/>
          <p14:tracePt t="40797" x="5919788" y="3609975"/>
          <p14:tracePt t="40813" x="5981700" y="3548063"/>
          <p14:tracePt t="40830" x="6010275" y="3529013"/>
          <p14:tracePt t="40846" x="6029325" y="3514725"/>
          <p14:tracePt t="40863" x="6053138" y="3500438"/>
          <p14:tracePt t="40880" x="6067425" y="3500438"/>
          <p14:tracePt t="40896" x="6086475" y="3509963"/>
          <p14:tracePt t="40913" x="6105525" y="3543300"/>
          <p14:tracePt t="40929" x="6124575" y="3667125"/>
          <p14:tracePt t="40946" x="6124575" y="3771900"/>
          <p14:tracePt t="40963" x="6115050" y="3890963"/>
          <p14:tracePt t="40979" x="6096000" y="3952875"/>
          <p14:tracePt t="40997" x="6076950" y="3995738"/>
          <p14:tracePt t="41013" x="6053138" y="4071938"/>
          <p14:tracePt t="41031" x="6038850" y="4124325"/>
          <p14:tracePt t="41046" x="6019800" y="4176713"/>
          <p14:tracePt t="41062" x="6015038" y="4195763"/>
          <p14:tracePt t="41079" x="6015038" y="4200525"/>
          <p14:tracePt t="42741" x="6015038" y="4095750"/>
          <p14:tracePt t="42748" x="6043613" y="3905250"/>
          <p14:tracePt t="42754" x="6076950" y="3743325"/>
          <p14:tracePt t="42767" x="6162675" y="3400425"/>
          <p14:tracePt t="42780" x="6224588" y="3214688"/>
          <p14:tracePt t="42797" x="6348413" y="2838450"/>
          <p14:tracePt t="42814" x="6438900" y="2624138"/>
          <p14:tracePt t="42831" x="6572250" y="2347913"/>
          <p14:tracePt t="42847" x="6629400" y="2224088"/>
          <p14:tracePt t="42864" x="6657975" y="2128838"/>
          <p14:tracePt t="42881" x="6662738" y="2095500"/>
          <p14:tracePt t="42897" x="6662738" y="2033588"/>
          <p14:tracePt t="42914" x="6672263" y="1995488"/>
          <p14:tracePt t="42931" x="6691313" y="1947863"/>
          <p14:tracePt t="42947" x="6710363" y="1919288"/>
          <p14:tracePt t="42965" x="6729413" y="1900238"/>
          <p14:tracePt t="42981" x="6734175" y="1890713"/>
          <p14:tracePt t="42998" x="6734175" y="1885950"/>
          <p14:tracePt t="43015" x="6710363" y="1866900"/>
          <p14:tracePt t="43031" x="6653213" y="1814513"/>
          <p14:tracePt t="43048" x="6481763" y="1590675"/>
          <p14:tracePt t="43064" x="6405563" y="1376363"/>
          <p14:tracePt t="43081" x="6376988" y="1052513"/>
          <p14:tracePt t="43097" x="6448425" y="647700"/>
          <p14:tracePt t="43114" x="6515100" y="466725"/>
          <p14:tracePt t="43131" x="6572250" y="385763"/>
          <p14:tracePt t="43337" x="6557963" y="352425"/>
          <p14:tracePt t="43342" x="6534150" y="314325"/>
          <p14:tracePt t="43349" x="6505575" y="257175"/>
          <p14:tracePt t="43366" x="6419850" y="4763"/>
          <p14:tracePt t="43381" x="6367463" y="0"/>
          <p14:tracePt t="43399" x="6300788" y="0"/>
          <p14:tracePt t="43415" x="6272213" y="0"/>
          <p14:tracePt t="43439" x="6276975" y="0"/>
          <p14:tracePt t="43448" x="6300788" y="0"/>
          <p14:tracePt t="43465" x="6338888" y="0"/>
          <p14:tracePt t="43481" x="6405563" y="0"/>
          <p14:tracePt t="43498" x="6467475" y="0"/>
          <p14:tracePt t="43515" x="6610350" y="0"/>
          <p14:tracePt t="43531" x="6715125" y="4763"/>
          <p14:tracePt t="43548" x="6838950" y="42863"/>
          <p14:tracePt t="43565" x="6891338" y="57150"/>
          <p14:tracePt t="43581" x="6938963" y="61913"/>
          <p14:tracePt t="43597" x="7010400" y="66675"/>
          <p14:tracePt t="43615" x="7100888" y="57150"/>
          <p14:tracePt t="43631" x="7319963" y="0"/>
          <p14:tracePt t="43648" x="7572375" y="0"/>
          <p14:tracePt t="43665" x="7915275" y="0"/>
          <p14:tracePt t="43681" x="8077200" y="0"/>
          <p14:tracePt t="43698" x="8205788" y="23813"/>
          <p14:tracePt t="43714" x="8386763" y="90488"/>
          <p14:tracePt t="43731" x="8543925" y="152400"/>
          <p14:tracePt t="43749" x="8777288" y="295275"/>
          <p14:tracePt t="43765" x="9001125" y="423863"/>
          <p14:tracePt t="43782" x="9296400" y="538163"/>
          <p14:tracePt t="43798" x="9458325" y="561975"/>
          <p14:tracePt t="43815" x="9601200" y="561975"/>
          <p14:tracePt t="43831" x="9834563" y="528638"/>
          <p14:tracePt t="43848" x="9929813" y="523875"/>
          <p14:tracePt t="43864" x="10096500" y="538163"/>
          <p14:tracePt t="43881" x="10182225" y="571500"/>
          <p14:tracePt t="43898" x="10382250" y="628650"/>
          <p14:tracePt t="43914" x="10429875" y="652463"/>
          <p14:tracePt t="43931" x="10477500" y="695325"/>
          <p14:tracePt t="43947" x="10501313" y="738188"/>
          <p14:tracePt t="44193" x="10406063" y="738188"/>
          <p14:tracePt t="44199" x="10086975" y="738188"/>
          <p14:tracePt t="44207" x="9744075" y="747713"/>
          <p14:tracePt t="44215" x="9444038" y="771525"/>
          <p14:tracePt t="44232" x="8705850" y="857250"/>
          <p14:tracePt t="44248" x="7572375" y="1009650"/>
          <p14:tracePt t="44265" x="6791325" y="1123950"/>
          <p14:tracePt t="44282" x="5834063" y="1281113"/>
          <p14:tracePt t="44298" x="5386388" y="1390650"/>
          <p14:tracePt t="44315" x="5195888" y="1457325"/>
          <p14:tracePt t="44536" x="4914900" y="1438275"/>
          <p14:tracePt t="44542" x="4667250" y="1419225"/>
          <p14:tracePt t="44549" x="4395788" y="1395413"/>
          <p14:tracePt t="44565" x="3743325" y="1362075"/>
          <p14:tracePt t="44581" x="3062288" y="1323975"/>
          <p14:tracePt t="44597" x="2019300" y="1281113"/>
          <p14:tracePt t="44614" x="1247775" y="1285875"/>
          <p14:tracePt t="44631" x="280988" y="1423988"/>
          <p14:tracePt t="44966" x="104775" y="0"/>
          <p14:tracePt t="44973" x="238125" y="0"/>
          <p14:tracePt t="44981" x="376238" y="0"/>
          <p14:tracePt t="44999" x="581025" y="0"/>
          <p14:tracePt t="45014" x="752475" y="0"/>
          <p14:tracePt t="45031" x="781050" y="0"/>
          <p14:tracePt t="45063" x="771525" y="0"/>
          <p14:tracePt t="45069" x="757238" y="0"/>
          <p14:tracePt t="45081" x="738188" y="0"/>
          <p14:tracePt t="45098" x="428625" y="23813"/>
          <p14:tracePt t="45115" x="28575" y="1143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6DD5A-811F-17F0-161D-40A0BBE2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7F7C7-7283-E0A2-6B79-6F578BB27741}"/>
              </a:ext>
            </a:extLst>
          </p:cNvPr>
          <p:cNvSpPr txBox="1">
            <a:spLocks/>
          </p:cNvSpPr>
          <p:nvPr/>
        </p:nvSpPr>
        <p:spPr>
          <a:xfrm>
            <a:off x="404520" y="410246"/>
            <a:ext cx="27080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/>
              <a:t>Results –</a:t>
            </a:r>
          </a:p>
          <a:p>
            <a:pPr algn="l"/>
            <a:r>
              <a:rPr lang="en-GB" sz="4800" dirty="0"/>
              <a:t>NER</a:t>
            </a:r>
            <a:endParaRPr lang="en-CH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216BF-2318-2B22-9E28-3039CF12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66" y="2109495"/>
            <a:ext cx="2981741" cy="4182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760FE-6CA9-E037-0E93-81AF6ACD7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03" y="0"/>
            <a:ext cx="215391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A4479-5B79-34C7-4147-DB07C2885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11" y="977673"/>
            <a:ext cx="6434305" cy="1375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55E06-9E9E-1B6B-29AE-CD3B028E7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710" y="2581223"/>
            <a:ext cx="6260509" cy="1695554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844AE83-0465-3657-E95D-32E14DF98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003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63"/>
    </mc:Choice>
    <mc:Fallback>
      <p:transition spd="slow" advTm="47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0" x="3602038" y="84138"/>
          <p14:tracePt t="856" x="3602038" y="149225"/>
          <p14:tracePt t="863" x="3602038" y="204788"/>
          <p14:tracePt t="871" x="3611563" y="250825"/>
          <p14:tracePt t="905" x="3621088" y="419100"/>
          <p14:tracePt t="905" x="3621088" y="455613"/>
          <p14:tracePt t="922" x="3629025" y="503238"/>
          <p14:tracePt t="937" x="3638550" y="549275"/>
          <p14:tracePt t="938" x="3638550" y="568325"/>
          <p14:tracePt t="954" x="3648075" y="576263"/>
          <p14:tracePt t="971" x="3657600" y="595313"/>
          <p14:tracePt t="987" x="3667125" y="604838"/>
          <p14:tracePt t="1007" x="3667125" y="614363"/>
          <p14:tracePt t="1027" x="3676650" y="623888"/>
          <p14:tracePt t="1037" x="3676650" y="633413"/>
          <p14:tracePt t="1055" x="3686175" y="669925"/>
          <p14:tracePt t="1071" x="3686175" y="725488"/>
          <p14:tracePt t="1087" x="3686175" y="800100"/>
          <p14:tracePt t="1104" x="3667125" y="903288"/>
          <p14:tracePt t="1120" x="3657600" y="1004888"/>
          <p14:tracePt t="1138" x="3621088" y="1135063"/>
          <p14:tracePt t="1154" x="3611563" y="1209675"/>
          <p14:tracePt t="1170" x="3602038" y="1274763"/>
          <p14:tracePt t="1188" x="3592513" y="1339850"/>
          <p14:tracePt t="1205" x="3582988" y="1349375"/>
          <p14:tracePt t="1220" x="3556000" y="1368425"/>
          <p14:tracePt t="1237" x="3527425" y="1377950"/>
          <p14:tracePt t="1254" x="3489325" y="1377950"/>
          <p14:tracePt t="1270" x="3452813" y="1377950"/>
          <p14:tracePt t="1287" x="3406775" y="1368425"/>
          <p14:tracePt t="1304" x="3322638" y="1320800"/>
          <p14:tracePt t="1321" x="3276600" y="1303338"/>
          <p14:tracePt t="1338" x="3201988" y="1238250"/>
          <p14:tracePt t="1354" x="3173413" y="1219200"/>
          <p14:tracePt t="1370" x="3146425" y="1200150"/>
          <p14:tracePt t="1388" x="3136900" y="1181100"/>
          <p14:tracePt t="1403" x="3127375" y="1173163"/>
          <p14:tracePt t="1420" x="3127375" y="1144588"/>
          <p14:tracePt t="1437" x="3127375" y="1135063"/>
          <p14:tracePt t="1453" x="3127375" y="1125538"/>
          <p14:tracePt t="1471" x="3127375" y="1108075"/>
          <p14:tracePt t="1487" x="3136900" y="1108075"/>
          <p14:tracePt t="1522" x="3146425" y="1108075"/>
          <p14:tracePt t="1556" x="3146425" y="1116013"/>
          <p14:tracePt t="1563" x="3127375" y="1125538"/>
          <p14:tracePt t="1571" x="3117850" y="1125538"/>
          <p14:tracePt t="1588" x="3062288" y="1154113"/>
          <p14:tracePt t="1606" x="2968625" y="1190625"/>
          <p14:tracePt t="1620" x="2903538" y="1190625"/>
          <p14:tracePt t="1638" x="2828925" y="1190625"/>
          <p14:tracePt t="1654" x="2811463" y="1190625"/>
          <p14:tracePt t="1670" x="2782888" y="1190625"/>
          <p14:tracePt t="1687" x="2763838" y="1181100"/>
          <p14:tracePt t="1704" x="2744788" y="1181100"/>
          <p14:tracePt t="1721" x="2736850" y="1181100"/>
          <p14:tracePt t="1738" x="2717800" y="1181100"/>
          <p14:tracePt t="1755" x="2708275" y="1209675"/>
          <p14:tracePt t="5261" x="2689225" y="1284288"/>
          <p14:tracePt t="5266" x="2671763" y="1404938"/>
          <p14:tracePt t="5273" x="2624138" y="1554163"/>
          <p14:tracePt t="5289" x="2484438" y="1973263"/>
          <p14:tracePt t="5305" x="2382838" y="2317750"/>
          <p14:tracePt t="5322" x="2289175" y="2689225"/>
          <p14:tracePt t="5338" x="2233613" y="2857500"/>
          <p14:tracePt t="5356" x="2178050" y="3089275"/>
          <p14:tracePt t="5372" x="2149475" y="3200400"/>
          <p14:tracePt t="5389" x="2112963" y="3313113"/>
          <p14:tracePt t="5405" x="2112963" y="3424238"/>
          <p14:tracePt t="5422" x="2122488" y="3470275"/>
          <p14:tracePt t="5439" x="2139950" y="3554413"/>
          <p14:tracePt t="5456" x="2159000" y="3600450"/>
          <p14:tracePt t="5472" x="2187575" y="3648075"/>
          <p14:tracePt t="5489" x="2205038" y="3665538"/>
          <p14:tracePt t="5505" x="2205038" y="3694113"/>
          <p14:tracePt t="5522" x="2168525" y="3732213"/>
          <p14:tracePt t="5539" x="2047875" y="3787775"/>
          <p14:tracePt t="5555" x="1703388" y="3833813"/>
          <p14:tracePt t="5572" x="1368425" y="3814763"/>
          <p14:tracePt t="5589" x="874713" y="3619500"/>
          <p14:tracePt t="5605" x="614363" y="3443288"/>
          <p14:tracePt t="5623" x="428625" y="3257550"/>
          <p14:tracePt t="5639" x="269875" y="3005138"/>
          <p14:tracePt t="5655" x="223838" y="2903538"/>
          <p14:tracePt t="5672" x="185738" y="2809875"/>
          <p14:tracePt t="5689" x="185738" y="2790825"/>
          <p14:tracePt t="5706" x="185738" y="2763838"/>
          <p14:tracePt t="5963" x="204788" y="2754313"/>
          <p14:tracePt t="5969" x="241300" y="2744788"/>
          <p14:tracePt t="5976" x="260350" y="2735263"/>
          <p14:tracePt t="5988" x="288925" y="2735263"/>
          <p14:tracePt t="6006" x="400050" y="2717800"/>
          <p14:tracePt t="6022" x="493713" y="2725738"/>
          <p14:tracePt t="6039" x="688975" y="2763838"/>
          <p14:tracePt t="6056" x="809625" y="2790825"/>
          <p14:tracePt t="6072" x="1004888" y="2838450"/>
          <p14:tracePt t="6089" x="1117600" y="2865438"/>
          <p14:tracePt t="6106" x="1209675" y="2903538"/>
          <p14:tracePt t="6107" x="1238250" y="2903538"/>
          <p14:tracePt t="6122" x="1284288" y="2913063"/>
          <p14:tracePt t="6139" x="1320800" y="2930525"/>
          <p14:tracePt t="6156" x="1358900" y="2930525"/>
          <p14:tracePt t="6172" x="1387475" y="2940050"/>
          <p14:tracePt t="6189" x="1414463" y="2940050"/>
          <p14:tracePt t="6206" x="1443038" y="2940050"/>
          <p14:tracePt t="6222" x="1452563" y="2940050"/>
          <p14:tracePt t="6239" x="1470025" y="2940050"/>
          <p14:tracePt t="6256" x="1479550" y="2940050"/>
          <p14:tracePt t="6272" x="1498600" y="2913063"/>
          <p14:tracePt t="6289" x="1525588" y="2894013"/>
          <p14:tracePt t="6306" x="1573213" y="2857500"/>
          <p14:tracePt t="6322" x="1592263" y="2828925"/>
          <p14:tracePt t="6339" x="1619250" y="2819400"/>
          <p14:tracePt t="6342" x="1628775" y="2819400"/>
          <p14:tracePt t="6356" x="1638300" y="2809875"/>
          <p14:tracePt t="6372" x="1647825" y="2809875"/>
          <p14:tracePt t="6390" x="1647825" y="2800350"/>
          <p14:tracePt t="6407" x="1638300" y="2790825"/>
          <p14:tracePt t="6423" x="1554163" y="2744788"/>
          <p14:tracePt t="6440" x="1470025" y="2717800"/>
          <p14:tracePt t="6456" x="1320800" y="2643188"/>
          <p14:tracePt t="6472" x="1228725" y="2587625"/>
          <p14:tracePt t="6489" x="1163638" y="2568575"/>
          <p14:tracePt t="6506" x="1108075" y="2540000"/>
          <p14:tracePt t="6522" x="1089025" y="2530475"/>
          <p14:tracePt t="6539" x="1069975" y="2520950"/>
          <p14:tracePt t="6556" x="1050925" y="2520950"/>
          <p14:tracePt t="6581" x="1050925" y="2530475"/>
          <p14:tracePt t="6589" x="1050925" y="2549525"/>
          <p14:tracePt t="6606" x="1069975" y="2568575"/>
          <p14:tracePt t="6622" x="1117600" y="2605088"/>
          <p14:tracePt t="6639" x="1182688" y="2643188"/>
          <p14:tracePt t="6657" x="1274763" y="2689225"/>
          <p14:tracePt t="6672" x="1339850" y="2717800"/>
          <p14:tracePt t="6689" x="1404938" y="2725738"/>
          <p14:tracePt t="6706" x="1508125" y="2725738"/>
          <p14:tracePt t="6723" x="1573213" y="2725738"/>
          <p14:tracePt t="6739" x="1693863" y="2717800"/>
          <p14:tracePt t="6756" x="1758950" y="2717800"/>
          <p14:tracePt t="6772" x="1898650" y="2717800"/>
          <p14:tracePt t="6789" x="1992313" y="2725738"/>
          <p14:tracePt t="6806" x="2139950" y="2790825"/>
          <p14:tracePt t="6807" x="2205038" y="2809875"/>
          <p14:tracePt t="6822" x="2336800" y="2874963"/>
          <p14:tracePt t="6839" x="2466975" y="2940050"/>
          <p14:tracePt t="6856" x="2597150" y="3033713"/>
          <p14:tracePt t="6872" x="2643188" y="3070225"/>
          <p14:tracePt t="6889" x="2736850" y="3117850"/>
          <p14:tracePt t="6906" x="2763838" y="3135313"/>
          <p14:tracePt t="6922" x="2792413" y="3144838"/>
          <p14:tracePt t="6939" x="2819400" y="3154363"/>
          <p14:tracePt t="12490" x="2727325" y="3173413"/>
          <p14:tracePt t="12497" x="2549525" y="3182938"/>
          <p14:tracePt t="12509" x="2149475" y="3219450"/>
          <p14:tracePt t="12526" x="1684338" y="3219450"/>
          <p14:tracePt t="12542" x="1255713" y="3163888"/>
          <p14:tracePt t="12559" x="754063" y="3033713"/>
          <p14:tracePt t="12575" x="539750" y="2959100"/>
          <p14:tracePt t="12592" x="298450" y="2857500"/>
          <p14:tracePt t="12609" x="185738" y="2819400"/>
          <p14:tracePt t="12626" x="111125" y="2790825"/>
          <p14:tracePt t="12642" x="74613" y="2773363"/>
          <p14:tracePt t="12659" x="36513" y="2763838"/>
          <p14:tracePt t="12675" x="0" y="2725738"/>
          <p14:tracePt t="12770" x="19050" y="2624138"/>
          <p14:tracePt t="12776" x="19050" y="2614613"/>
          <p14:tracePt t="12792" x="28575" y="2587625"/>
          <p14:tracePt t="12809" x="55563" y="2559050"/>
          <p14:tracePt t="12825" x="120650" y="2513013"/>
          <p14:tracePt t="12842" x="204788" y="2447925"/>
          <p14:tracePt t="12859" x="400050" y="2373313"/>
          <p14:tracePt t="12876" x="549275" y="2335213"/>
          <p14:tracePt t="12892" x="679450" y="2308225"/>
          <p14:tracePt t="12908" x="819150" y="2289175"/>
          <p14:tracePt t="12925" x="893763" y="2289175"/>
          <p14:tracePt t="12942" x="1023938" y="2325688"/>
          <p14:tracePt t="12959" x="1117600" y="2363788"/>
          <p14:tracePt t="12976" x="1219200" y="2419350"/>
          <p14:tracePt t="12992" x="1274763" y="2455863"/>
          <p14:tracePt t="13009" x="1312863" y="2484438"/>
          <p14:tracePt t="13025" x="1349375" y="2513013"/>
          <p14:tracePt t="13042" x="1377950" y="2530475"/>
          <p14:tracePt t="13059" x="1404938" y="2549525"/>
          <p14:tracePt t="13075" x="1414463" y="2559050"/>
          <p14:tracePt t="13093" x="1423988" y="2578100"/>
          <p14:tracePt t="13109" x="1423988" y="2587625"/>
          <p14:tracePt t="13125" x="1423988" y="2595563"/>
          <p14:tracePt t="13176" x="1414463" y="2595563"/>
          <p14:tracePt t="13181" x="1404938" y="2595563"/>
          <p14:tracePt t="13192" x="1387475" y="2595563"/>
          <p14:tracePt t="13209" x="1339850" y="2587625"/>
          <p14:tracePt t="13226" x="1293813" y="2559050"/>
          <p14:tracePt t="13243" x="1265238" y="2559050"/>
          <p14:tracePt t="13244" x="1247775" y="2540000"/>
          <p14:tracePt t="13259" x="1209675" y="2520950"/>
          <p14:tracePt t="13275" x="1190625" y="2513013"/>
          <p14:tracePt t="13292" x="1163638" y="2493963"/>
          <p14:tracePt t="13309" x="1154113" y="2493963"/>
          <p14:tracePt t="13326" x="1135063" y="2484438"/>
          <p14:tracePt t="13346" x="1125538" y="2484438"/>
          <p14:tracePt t="13360" x="1117600" y="2484438"/>
          <p14:tracePt t="13376" x="1098550" y="2484438"/>
          <p14:tracePt t="13392" x="1069975" y="2493963"/>
          <p14:tracePt t="13409" x="1042988" y="2513013"/>
          <p14:tracePt t="13425" x="1014413" y="2513013"/>
          <p14:tracePt t="13443" x="995363" y="2520950"/>
          <p14:tracePt t="13459" x="985838" y="2540000"/>
          <p14:tracePt t="13475" x="968375" y="2568575"/>
          <p14:tracePt t="13492" x="949325" y="2633663"/>
          <p14:tracePt t="13509" x="920750" y="2670175"/>
          <p14:tracePt t="13820" x="920750" y="2717800"/>
          <p14:tracePt t="13827" x="920750" y="2790825"/>
          <p14:tracePt t="13833" x="920750" y="2847975"/>
          <p14:tracePt t="13842" x="920750" y="2913063"/>
          <p14:tracePt t="13859" x="912813" y="3117850"/>
          <p14:tracePt t="13876" x="893763" y="3395663"/>
          <p14:tracePt t="13893" x="893763" y="3657600"/>
          <p14:tracePt t="13909" x="893763" y="4038600"/>
          <p14:tracePt t="13926" x="893763" y="4233863"/>
          <p14:tracePt t="13943" x="893763" y="4513263"/>
          <p14:tracePt t="13959" x="893763" y="4699000"/>
          <p14:tracePt t="13976" x="903288" y="4838700"/>
          <p14:tracePt t="13992" x="912813" y="5014913"/>
          <p14:tracePt t="14009" x="939800" y="5145088"/>
          <p14:tracePt t="14026" x="985838" y="5322888"/>
          <p14:tracePt t="14042" x="1033463" y="5453063"/>
          <p14:tracePt t="14060" x="1089025" y="5619750"/>
          <p14:tracePt t="14076" x="1125538" y="5732463"/>
          <p14:tracePt t="14093" x="1182688" y="5843588"/>
          <p14:tracePt t="14109" x="1219200" y="6038850"/>
          <p14:tracePt t="14126" x="1247775" y="6169025"/>
          <p14:tracePt t="14143" x="1255713" y="6308725"/>
          <p14:tracePt t="14159" x="1255713" y="6364288"/>
          <p14:tracePt t="14176" x="1255713" y="6402388"/>
          <p14:tracePt t="14177" x="1265238" y="6429375"/>
          <p14:tracePt t="14193" x="1265238" y="6477000"/>
          <p14:tracePt t="14209" x="1274763" y="6532563"/>
          <p14:tracePt t="14226" x="1284288" y="6588125"/>
          <p14:tracePt t="14243" x="1312863" y="6624638"/>
          <p14:tracePt t="14259" x="1312863" y="6662738"/>
          <p14:tracePt t="14276" x="1312863" y="6681788"/>
          <p14:tracePt t="14293" x="1320800" y="6699250"/>
          <p14:tracePt t="14348" x="1320800" y="6689725"/>
          <p14:tracePt t="14369" x="1320800" y="6681788"/>
          <p14:tracePt t="14382" x="1320800" y="6672263"/>
          <p14:tracePt t="14389" x="1320800" y="6662738"/>
          <p14:tracePt t="14397" x="1320800" y="6653213"/>
          <p14:tracePt t="14409" x="1320800" y="6634163"/>
          <p14:tracePt t="14426" x="1349375" y="6542088"/>
          <p14:tracePt t="14443" x="1368425" y="6448425"/>
          <p14:tracePt t="14459" x="1460500" y="6299200"/>
          <p14:tracePt t="14476" x="1517650" y="6234113"/>
          <p14:tracePt t="14493" x="1665288" y="6113463"/>
          <p14:tracePt t="14509" x="1824038" y="6057900"/>
          <p14:tracePt t="14526" x="2028825" y="6038850"/>
          <p14:tracePt t="14543" x="2178050" y="6038850"/>
          <p14:tracePt t="14560" x="2363788" y="6067425"/>
          <p14:tracePt t="14576" x="2633663" y="6142038"/>
          <p14:tracePt t="14593" x="2754313" y="6178550"/>
          <p14:tracePt t="14609" x="2913063" y="6224588"/>
          <p14:tracePt t="14627" x="2987675" y="6253163"/>
          <p14:tracePt t="14643" x="3062288" y="6272213"/>
          <p14:tracePt t="14659" x="3127375" y="6272213"/>
          <p14:tracePt t="14676" x="3173413" y="6272213"/>
          <p14:tracePt t="14693" x="3276600" y="6272213"/>
          <p14:tracePt t="14709" x="3322638" y="6272213"/>
          <p14:tracePt t="14726" x="3378200" y="6262688"/>
          <p14:tracePt t="14743" x="3433763" y="6234113"/>
          <p14:tracePt t="14760" x="3508375" y="6224588"/>
          <p14:tracePt t="14776" x="3573463" y="6216650"/>
          <p14:tracePt t="14793" x="3621088" y="6207125"/>
          <p14:tracePt t="14810" x="3694113" y="6197600"/>
          <p14:tracePt t="14826" x="3722688" y="6197600"/>
          <p14:tracePt t="14843" x="3759200" y="6178550"/>
          <p14:tracePt t="14860" x="3778250" y="6151563"/>
          <p14:tracePt t="14876" x="3778250" y="6067425"/>
          <p14:tracePt t="14893" x="3759200" y="5946775"/>
          <p14:tracePt t="14910" x="3713163" y="5759450"/>
          <p14:tracePt t="14926" x="3611563" y="5173663"/>
          <p14:tracePt t="14943" x="3563938" y="4727575"/>
          <p14:tracePt t="14960" x="3359150" y="3517900"/>
          <p14:tracePt t="14976" x="3219450" y="2773363"/>
          <p14:tracePt t="14994" x="3014663" y="1824038"/>
          <p14:tracePt t="15010" x="2959100" y="1460500"/>
          <p14:tracePt t="15026" x="2913063" y="1255713"/>
          <p14:tracePt t="15043" x="2894013" y="1079500"/>
          <p14:tracePt t="15060" x="2884488" y="1023938"/>
          <p14:tracePt t="15076" x="2884488" y="985838"/>
          <p14:tracePt t="15093" x="2884488" y="968375"/>
          <p14:tracePt t="15110" x="2884488" y="958850"/>
          <p14:tracePt t="15138" x="2884488" y="949325"/>
          <p14:tracePt t="15165" x="2876550" y="949325"/>
          <p14:tracePt t="15179" x="2867025" y="949325"/>
          <p14:tracePt t="15185" x="2857500" y="949325"/>
          <p14:tracePt t="15193" x="2838450" y="958850"/>
          <p14:tracePt t="15210" x="2801938" y="968375"/>
          <p14:tracePt t="15227" x="2679700" y="1004888"/>
          <p14:tracePt t="15243" x="2578100" y="1069975"/>
          <p14:tracePt t="15261" x="2289175" y="1265238"/>
          <p14:tracePt t="15276" x="2149475" y="1349375"/>
          <p14:tracePt t="15293" x="1963738" y="1489075"/>
          <p14:tracePt t="15310" x="1712913" y="1684338"/>
          <p14:tracePt t="15327" x="1544638" y="1843088"/>
          <p14:tracePt t="15344" x="1312863" y="2055813"/>
          <p14:tracePt t="15360" x="1182688" y="2233613"/>
          <p14:tracePt t="15377" x="995363" y="2513013"/>
          <p14:tracePt t="15394" x="773113" y="3052763"/>
          <p14:tracePt t="15410" x="735013" y="3294063"/>
          <p14:tracePt t="15426" x="735013" y="3675063"/>
          <p14:tracePt t="15444" x="735013" y="3917950"/>
          <p14:tracePt t="15460" x="800100" y="4318000"/>
          <p14:tracePt t="15477" x="838200" y="4475163"/>
          <p14:tracePt t="15498" x="874713" y="4614863"/>
          <p14:tracePt t="15510" x="903288" y="4662488"/>
          <p14:tracePt t="15527" x="912813" y="4689475"/>
          <p14:tracePt t="15547" x="930275" y="4699000"/>
          <p14:tracePt t="15561" x="930275" y="4679950"/>
          <p14:tracePt t="15578" x="930275" y="4540250"/>
          <p14:tracePt t="15595" x="884238" y="4327525"/>
          <p14:tracePt t="15610" x="819150" y="4084638"/>
          <p14:tracePt t="15627" x="763588" y="3852863"/>
          <p14:tracePt t="15645" x="744538" y="3787775"/>
          <p14:tracePt t="15661" x="725488" y="3713163"/>
          <p14:tracePt t="15678" x="715963" y="3675063"/>
          <p14:tracePt t="15694" x="715963" y="3619500"/>
          <p14:tracePt t="15711" x="735013" y="3563938"/>
          <p14:tracePt t="15727" x="763588" y="3498850"/>
          <p14:tracePt t="15731" x="790575" y="3443288"/>
          <p14:tracePt t="15744" x="855663" y="3359150"/>
          <p14:tracePt t="15761" x="920750" y="3303588"/>
          <p14:tracePt t="15777" x="1023938" y="3228975"/>
          <p14:tracePt t="15794" x="1060450" y="3200400"/>
          <p14:tracePt t="15810" x="1098550" y="3163888"/>
          <p14:tracePt t="15827" x="1117600" y="3154363"/>
          <p14:tracePt t="15843" x="1125538" y="3144838"/>
          <p14:tracePt t="15860" x="1117600" y="3108325"/>
          <p14:tracePt t="15877" x="1098550" y="3079750"/>
          <p14:tracePt t="15893" x="1014413" y="2987675"/>
          <p14:tracePt t="15910" x="920750" y="2913063"/>
          <p14:tracePt t="15927" x="819150" y="2828925"/>
          <p14:tracePt t="15944" x="773113" y="2790825"/>
          <p14:tracePt t="15960" x="744538" y="2773363"/>
          <p14:tracePt t="15977" x="715963" y="2744788"/>
          <p14:tracePt t="15994" x="708025" y="2744788"/>
          <p14:tracePt t="16010" x="688975" y="2744788"/>
          <p14:tracePt t="16027" x="688975" y="2735263"/>
          <p14:tracePt t="16071" x="688975" y="2744788"/>
          <p14:tracePt t="16091" x="708025" y="2754313"/>
          <p14:tracePt t="16098" x="708025" y="2763838"/>
          <p14:tracePt t="16110" x="708025" y="2773363"/>
          <p14:tracePt t="16127" x="715963" y="2800350"/>
          <p14:tracePt t="16144" x="725488" y="2809875"/>
          <p14:tracePt t="16160" x="735013" y="2819400"/>
          <p14:tracePt t="16177" x="744538" y="2819400"/>
          <p14:tracePt t="16193" x="754063" y="2819400"/>
          <p14:tracePt t="16210" x="763588" y="2809875"/>
          <p14:tracePt t="16227" x="773113" y="2790825"/>
          <p14:tracePt t="16244" x="800100" y="2763838"/>
          <p14:tracePt t="16261" x="819150" y="2735263"/>
          <p14:tracePt t="16277" x="838200" y="2717800"/>
          <p14:tracePt t="16294" x="846138" y="2708275"/>
          <p14:tracePt t="16310" x="855663" y="2708275"/>
          <p14:tracePt t="16311" x="855663" y="2698750"/>
          <p14:tracePt t="16346" x="846138" y="2708275"/>
          <p14:tracePt t="16359" x="838200" y="2717800"/>
          <p14:tracePt t="16366" x="838200" y="2725738"/>
          <p14:tracePt t="16377" x="828675" y="2735263"/>
          <p14:tracePt t="16393" x="800100" y="2809875"/>
          <p14:tracePt t="16411" x="763588" y="2874963"/>
          <p14:tracePt t="16427" x="744538" y="3014663"/>
          <p14:tracePt t="16444" x="708025" y="3108325"/>
          <p14:tracePt t="16461" x="698500" y="3200400"/>
          <p14:tracePt t="16478" x="688975" y="3284538"/>
          <p14:tracePt t="16494" x="688975" y="3340100"/>
          <p14:tracePt t="16510" x="688975" y="3405188"/>
          <p14:tracePt t="16528" x="698500" y="3452813"/>
          <p14:tracePt t="16544" x="725488" y="3527425"/>
          <p14:tracePt t="16561" x="773113" y="3582988"/>
          <p14:tracePt t="16578" x="790575" y="3648075"/>
          <p14:tracePt t="16580" x="809625" y="3675063"/>
          <p14:tracePt t="16594" x="828675" y="3732213"/>
          <p14:tracePt t="16611" x="846138" y="3749675"/>
          <p14:tracePt t="16627" x="855663" y="3778250"/>
          <p14:tracePt t="16629" x="865188" y="3787775"/>
          <p14:tracePt t="16644" x="865188" y="3805238"/>
          <p14:tracePt t="16660" x="874713" y="3814763"/>
          <p14:tracePt t="16677" x="884238" y="3814763"/>
          <p14:tracePt t="16709" x="884238" y="3805238"/>
          <p14:tracePt t="16716" x="884238" y="3787775"/>
          <p14:tracePt t="16727" x="874713" y="3749675"/>
          <p14:tracePt t="16744" x="865188" y="3600450"/>
          <p14:tracePt t="16760" x="838200" y="3433763"/>
          <p14:tracePt t="16778" x="809625" y="3108325"/>
          <p14:tracePt t="16794" x="781050" y="2922588"/>
          <p14:tracePt t="16811" x="754063" y="2773363"/>
          <p14:tracePt t="16827" x="688975" y="2605088"/>
          <p14:tracePt t="16844" x="660400" y="2540000"/>
          <p14:tracePt t="16861" x="633413" y="2484438"/>
          <p14:tracePt t="16877" x="614363" y="2465388"/>
          <p14:tracePt t="16895" x="604838" y="2455863"/>
          <p14:tracePt t="16911" x="595313" y="2455863"/>
          <p14:tracePt t="16927" x="595313" y="2493963"/>
          <p14:tracePt t="16944" x="568325" y="2614613"/>
          <p14:tracePt t="16961" x="568325" y="2773363"/>
          <p14:tracePt t="16978" x="568325" y="2978150"/>
          <p14:tracePt t="16994" x="595313" y="3070225"/>
          <p14:tracePt t="17013" x="679450" y="3192463"/>
          <p14:tracePt t="17027" x="744538" y="3248025"/>
          <p14:tracePt t="17044" x="809625" y="3284538"/>
          <p14:tracePt t="17061" x="949325" y="3294063"/>
          <p14:tracePt t="17077" x="1069975" y="3275013"/>
          <p14:tracePt t="17094" x="1330325" y="3192463"/>
          <p14:tracePt t="17110" x="1544638" y="3098800"/>
          <p14:tracePt t="17128" x="1787525" y="3014663"/>
          <p14:tracePt t="17144" x="1833563" y="2995613"/>
          <p14:tracePt t="17161" x="1898650" y="2978150"/>
          <p14:tracePt t="17178" x="1927225" y="2968625"/>
          <p14:tracePt t="17194" x="1935163" y="2959100"/>
          <p14:tracePt t="17211" x="1917700" y="2940050"/>
          <p14:tracePt t="17227" x="1804988" y="2940050"/>
          <p14:tracePt t="17244" x="1582738" y="2903538"/>
          <p14:tracePt t="17261" x="1433513" y="2884488"/>
          <p14:tracePt t="17278" x="1339850" y="2874963"/>
          <p14:tracePt t="17279" x="1312863" y="2865438"/>
          <p14:tracePt t="17294" x="1274763" y="2865438"/>
          <p14:tracePt t="17311" x="1247775" y="2865438"/>
          <p14:tracePt t="17328" x="1190625" y="2903538"/>
          <p14:tracePt t="17345" x="1173163" y="2940050"/>
          <p14:tracePt t="17361" x="1144588" y="3043238"/>
          <p14:tracePt t="17378" x="1125538" y="3117850"/>
          <p14:tracePt t="17394" x="1125538" y="3257550"/>
          <p14:tracePt t="17411" x="1135063" y="3470275"/>
          <p14:tracePt t="17428" x="1163638" y="3563938"/>
          <p14:tracePt t="17445" x="1209675" y="3665538"/>
          <p14:tracePt t="17461" x="1219200" y="3684588"/>
          <p14:tracePt t="17479" x="1255713" y="3713163"/>
          <p14:tracePt t="17495" x="1284288" y="3694113"/>
          <p14:tracePt t="17511" x="1358900" y="3638550"/>
          <p14:tracePt t="17528" x="1452563" y="3452813"/>
          <p14:tracePt t="17544" x="1479550" y="3284538"/>
          <p14:tracePt t="17561" x="1460500" y="3154363"/>
          <p14:tracePt t="17578" x="1414463" y="3052763"/>
          <p14:tracePt t="17595" x="1274763" y="2949575"/>
          <p14:tracePt t="17611" x="1182688" y="2903538"/>
          <p14:tracePt t="17628" x="1060450" y="2857500"/>
          <p14:tracePt t="17645" x="1014413" y="2847975"/>
          <p14:tracePt t="17661" x="977900" y="2828925"/>
          <p14:tracePt t="17678" x="949325" y="2819400"/>
          <p14:tracePt t="17694" x="939800" y="2809875"/>
          <p14:tracePt t="17712" x="920750" y="2809875"/>
          <p14:tracePt t="17728" x="903288" y="2800350"/>
          <p14:tracePt t="17745" x="884238" y="2782888"/>
          <p14:tracePt t="17747" x="884238" y="2773363"/>
          <p14:tracePt t="17761" x="865188" y="2744788"/>
          <p14:tracePt t="17779" x="846138" y="2717800"/>
          <p14:tracePt t="17794" x="828675" y="2670175"/>
          <p14:tracePt t="17812" x="819150" y="2643188"/>
          <p14:tracePt t="17828" x="809625" y="2614613"/>
          <p14:tracePt t="17844" x="800100" y="2614613"/>
          <p14:tracePt t="17861" x="800100" y="2605088"/>
          <p14:tracePt t="17862" x="800100" y="2595563"/>
          <p14:tracePt t="17878" x="800100" y="2578100"/>
          <p14:tracePt t="17905" x="800100" y="2568575"/>
          <p14:tracePt t="17917" x="809625" y="2568575"/>
          <p14:tracePt t="17928" x="819150" y="2568575"/>
          <p14:tracePt t="17945" x="838200" y="2568575"/>
          <p14:tracePt t="17961" x="855663" y="2578100"/>
          <p14:tracePt t="17979" x="865188" y="2587625"/>
          <p14:tracePt t="17995" x="874713" y="2587625"/>
          <p14:tracePt t="18012" x="884238" y="2595563"/>
          <p14:tracePt t="18028" x="903288" y="2605088"/>
          <p14:tracePt t="18045" x="912813" y="2605088"/>
          <p14:tracePt t="18062" x="930275" y="2624138"/>
          <p14:tracePt t="18082" x="930275" y="2633663"/>
          <p14:tracePt t="18097" x="939800" y="2643188"/>
          <p14:tracePt t="18116" x="949325" y="2652713"/>
          <p14:tracePt t="18131" x="949325" y="2660650"/>
          <p14:tracePt t="18146" x="958850" y="2660650"/>
          <p14:tracePt t="18162" x="958850" y="2670175"/>
          <p14:tracePt t="18178" x="958850" y="2679700"/>
          <p14:tracePt t="18196" x="958850" y="2689225"/>
          <p14:tracePt t="18212" x="958850" y="2698750"/>
          <p14:tracePt t="18228" x="958850" y="2708275"/>
          <p14:tracePt t="18967" x="968375" y="2708275"/>
          <p14:tracePt t="18974" x="977900" y="2708275"/>
          <p14:tracePt t="18980" x="985838" y="2708275"/>
          <p14:tracePt t="18995" x="1004888" y="2708275"/>
          <p14:tracePt t="19012" x="1023938" y="2708275"/>
          <p14:tracePt t="19029" x="1050925" y="2708275"/>
          <p14:tracePt t="19045" x="1060450" y="2708275"/>
          <p14:tracePt t="19062" x="1069975" y="2708275"/>
          <p14:tracePt t="19079" x="1079500" y="2708275"/>
          <p14:tracePt t="19179" x="1089025" y="2708275"/>
          <p14:tracePt t="19380" x="1079500" y="2708275"/>
          <p14:tracePt t="19385" x="1069975" y="2708275"/>
          <p14:tracePt t="19399" x="1060450" y="2708275"/>
          <p14:tracePt t="19412" x="1050925" y="2708275"/>
          <p14:tracePt t="19413" x="1042988" y="2708275"/>
          <p14:tracePt t="19428" x="1033463" y="2708275"/>
          <p14:tracePt t="19674" x="1033463" y="2763838"/>
          <p14:tracePt t="19679" x="1050925" y="2903538"/>
          <p14:tracePt t="19686" x="1069975" y="3117850"/>
          <p14:tracePt t="19699" x="1117600" y="3563938"/>
          <p14:tracePt t="19712" x="1163638" y="3954463"/>
          <p14:tracePt t="19729" x="1293813" y="4689475"/>
          <p14:tracePt t="19745" x="1377950" y="5033963"/>
          <p14:tracePt t="19763" x="1460500" y="5313363"/>
          <p14:tracePt t="19779" x="1517650" y="5424488"/>
          <p14:tracePt t="19796" x="1563688" y="5527675"/>
          <p14:tracePt t="19813" x="1582738" y="5583238"/>
          <p14:tracePt t="19829" x="1592263" y="5611813"/>
          <p14:tracePt t="19846" x="1609725" y="5629275"/>
          <p14:tracePt t="19863" x="1619250" y="5648325"/>
          <p14:tracePt t="19892" x="1609725" y="5648325"/>
          <p14:tracePt t="19899" x="1592263" y="5648325"/>
          <p14:tracePt t="19913" x="1554163" y="5619750"/>
          <p14:tracePt t="19929" x="1508125" y="5592763"/>
          <p14:tracePt t="19947" x="1433513" y="5537200"/>
          <p14:tracePt t="19963" x="1395413" y="5518150"/>
          <p14:tracePt t="19979" x="1358900" y="5489575"/>
          <p14:tracePt t="19997" x="1284288" y="5453063"/>
          <p14:tracePt t="20013" x="1209675" y="5414963"/>
          <p14:tracePt t="20029" x="1125538" y="5349875"/>
          <p14:tracePt t="20046" x="1079500" y="5284788"/>
          <p14:tracePt t="20063" x="1033463" y="5219700"/>
          <p14:tracePt t="20080" x="985838" y="5108575"/>
          <p14:tracePt t="20096" x="977900" y="5024438"/>
          <p14:tracePt t="20113" x="977900" y="4894263"/>
          <p14:tracePt t="20129" x="977900" y="4802188"/>
          <p14:tracePt t="20146" x="1004888" y="4672013"/>
          <p14:tracePt t="20163" x="1023938" y="4587875"/>
          <p14:tracePt t="20180" x="1033463" y="4484688"/>
          <p14:tracePt t="20196" x="1042988" y="4419600"/>
          <p14:tracePt t="20213" x="1042988" y="4354513"/>
          <p14:tracePt t="20229" x="1042988" y="4279900"/>
          <p14:tracePt t="20246" x="1042988" y="4224338"/>
          <p14:tracePt t="20263" x="1023938" y="4178300"/>
          <p14:tracePt t="20279" x="1014413" y="4159250"/>
          <p14:tracePt t="20297" x="1004888" y="4122738"/>
          <p14:tracePt t="20312" x="995363" y="4113213"/>
          <p14:tracePt t="20331" x="995363" y="4103688"/>
          <p14:tracePt t="20346" x="995363" y="4094163"/>
          <p14:tracePt t="20428" x="995363" y="4113213"/>
          <p14:tracePt t="20463" x="995363" y="4122738"/>
          <p14:tracePt t="20475" x="995363" y="4132263"/>
          <p14:tracePt t="20497" x="995363" y="4149725"/>
          <p14:tracePt t="20516" x="985838" y="4159250"/>
          <p14:tracePt t="20523" x="985838" y="4168775"/>
          <p14:tracePt t="20530" x="985838" y="4178300"/>
          <p14:tracePt t="20546" x="985838" y="4187825"/>
          <p14:tracePt t="20563" x="985838" y="4205288"/>
          <p14:tracePt t="20579" x="977900" y="4214813"/>
          <p14:tracePt t="20596" x="968375" y="4224338"/>
          <p14:tracePt t="20612" x="958850" y="4233863"/>
          <p14:tracePt t="20630" x="949325" y="4243388"/>
          <p14:tracePt t="20646" x="939800" y="4252913"/>
          <p14:tracePt t="20663" x="920750" y="4262438"/>
          <p14:tracePt t="20679" x="920750" y="4270375"/>
          <p14:tracePt t="20696" x="912813" y="4270375"/>
          <p14:tracePt t="20714" x="912813" y="4279900"/>
          <p14:tracePt t="20729" x="903288" y="4279900"/>
          <p14:tracePt t="20750" x="903288" y="4289425"/>
          <p14:tracePt t="20970" x="912813" y="4289425"/>
          <p14:tracePt t="20983" x="920750" y="4279900"/>
          <p14:tracePt t="20997" x="930275" y="4279900"/>
          <p14:tracePt t="21004" x="939800" y="4279900"/>
          <p14:tracePt t="21014" x="949325" y="4279900"/>
          <p14:tracePt t="21030" x="977900" y="4279900"/>
          <p14:tracePt t="21046" x="1023938" y="4270375"/>
          <p14:tracePt t="21063" x="1060450" y="4270375"/>
          <p14:tracePt t="21081" x="1125538" y="4270375"/>
          <p14:tracePt t="21097" x="1154113" y="4270375"/>
          <p14:tracePt t="21114" x="1182688" y="4270375"/>
          <p14:tracePt t="21130" x="1190625" y="4270375"/>
          <p14:tracePt t="21146" x="1200150" y="4270375"/>
          <p14:tracePt t="21168" x="1200150" y="4279900"/>
          <p14:tracePt t="21189" x="1200150" y="4289425"/>
          <p14:tracePt t="21209" x="1190625" y="4289425"/>
          <p14:tracePt t="21216" x="1190625" y="4298950"/>
          <p14:tracePt t="21230" x="1173163" y="4298950"/>
          <p14:tracePt t="21246" x="1144588" y="4298950"/>
          <p14:tracePt t="21263" x="1125538" y="4298950"/>
          <p14:tracePt t="21279" x="1079500" y="4298950"/>
          <p14:tracePt t="21296" x="1042988" y="4298950"/>
          <p14:tracePt t="21313" x="1014413" y="4298950"/>
          <p14:tracePt t="21329" x="985838" y="4298950"/>
          <p14:tracePt t="21347" x="949325" y="4308475"/>
          <p14:tracePt t="21363" x="920750" y="4318000"/>
          <p14:tracePt t="21379" x="903288" y="4318000"/>
          <p14:tracePt t="21396" x="884238" y="4318000"/>
          <p14:tracePt t="21414" x="865188" y="4327525"/>
          <p14:tracePt t="21430" x="855663" y="4327525"/>
          <p14:tracePt t="21449" x="846138" y="4327525"/>
          <p14:tracePt t="21553" x="855663" y="4327525"/>
          <p14:tracePt t="21587" x="865188" y="4327525"/>
          <p14:tracePt t="21600" x="874713" y="4327525"/>
          <p14:tracePt t="21621" x="884238" y="4327525"/>
          <p14:tracePt t="21635" x="893763" y="4327525"/>
          <p14:tracePt t="21641" x="893763" y="4318000"/>
          <p14:tracePt t="21656" x="903288" y="4318000"/>
          <p14:tracePt t="21663" x="912813" y="4318000"/>
          <p14:tracePt t="21680" x="920750" y="4318000"/>
          <p14:tracePt t="21697" x="930275" y="4318000"/>
          <p14:tracePt t="21713" x="939800" y="4318000"/>
          <p14:tracePt t="21731" x="949325" y="4308475"/>
          <p14:tracePt t="21747" x="968375" y="4308475"/>
          <p14:tracePt t="21765" x="977900" y="4308475"/>
          <p14:tracePt t="21780" x="985838" y="4308475"/>
          <p14:tracePt t="21797" x="995363" y="4308475"/>
          <p14:tracePt t="21813" x="1004888" y="4308475"/>
          <p14:tracePt t="21897" x="1014413" y="4308475"/>
          <p14:tracePt t="21916" x="1023938" y="4308475"/>
          <p14:tracePt t="21937" x="1033463" y="4308475"/>
          <p14:tracePt t="21957" x="1042988" y="4308475"/>
          <p14:tracePt t="21964" x="1050925" y="4308475"/>
          <p14:tracePt t="21985" x="1060450" y="4308475"/>
          <p14:tracePt t="21999" x="1069975" y="4308475"/>
          <p14:tracePt t="22005" x="1079500" y="4308475"/>
          <p14:tracePt t="22013" x="1089025" y="4308475"/>
          <p14:tracePt t="22030" x="1098550" y="4308475"/>
          <p14:tracePt t="22047" x="1108075" y="4308475"/>
          <p14:tracePt t="22064" x="1117600" y="4308475"/>
          <p14:tracePt t="22097" x="1117600" y="4318000"/>
          <p14:tracePt t="22143" x="1108075" y="4318000"/>
          <p14:tracePt t="22432" x="1125538" y="4318000"/>
          <p14:tracePt t="22438" x="1144588" y="4318000"/>
          <p14:tracePt t="22446" x="1182688" y="4318000"/>
          <p14:tracePt t="22463" x="1228725" y="4318000"/>
          <p14:tracePt t="22480" x="1312863" y="4308475"/>
          <p14:tracePt t="22497" x="1377950" y="4308475"/>
          <p14:tracePt t="22515" x="1470025" y="4308475"/>
          <p14:tracePt t="22530" x="1525588" y="4308475"/>
          <p14:tracePt t="22548" x="1582738" y="4308475"/>
          <p14:tracePt t="22565" x="1619250" y="4308475"/>
          <p14:tracePt t="22580" x="1684338" y="4308475"/>
          <p14:tracePt t="22597" x="1778000" y="4308475"/>
          <p14:tracePt t="22614" x="1843088" y="4337050"/>
          <p14:tracePt t="22630" x="1908175" y="4337050"/>
          <p14:tracePt t="22631" x="1944688" y="4344988"/>
          <p14:tracePt t="22646" x="2019300" y="4354513"/>
          <p14:tracePt t="22664" x="2057400" y="4364038"/>
          <p14:tracePt t="22665" x="2074863" y="4364038"/>
          <p14:tracePt t="22681" x="2103438" y="4373563"/>
          <p14:tracePt t="22697" x="2132013" y="4383088"/>
          <p14:tracePt t="22714" x="2178050" y="4383088"/>
          <p14:tracePt t="22730" x="2205038" y="4383088"/>
          <p14:tracePt t="22748" x="2252663" y="4383088"/>
          <p14:tracePt t="22764" x="2279650" y="4383088"/>
          <p14:tracePt t="22781" x="2298700" y="4383088"/>
          <p14:tracePt t="22784" x="2317750" y="4383088"/>
          <p14:tracePt t="22797" x="2336800" y="4383088"/>
          <p14:tracePt t="22813" x="2354263" y="4373563"/>
          <p14:tracePt t="22830" x="2373313" y="4373563"/>
          <p14:tracePt t="22847" x="2382838" y="4364038"/>
          <p14:tracePt t="22863" x="2409825" y="4364038"/>
          <p14:tracePt t="22884" x="2409825" y="4354513"/>
          <p14:tracePt t="22932" x="2401888" y="4354513"/>
          <p14:tracePt t="22939" x="2382838" y="4354513"/>
          <p14:tracePt t="22947" x="2363788" y="4354513"/>
          <p14:tracePt t="22963" x="2308225" y="4344988"/>
          <p14:tracePt t="22982" x="2187575" y="4337050"/>
          <p14:tracePt t="22998" x="2103438" y="4308475"/>
          <p14:tracePt t="23014" x="2057400" y="4298950"/>
          <p14:tracePt t="23015" x="2019300" y="4298950"/>
          <p14:tracePt t="23030" x="1992313" y="4298950"/>
          <p14:tracePt t="23047" x="1954213" y="4289425"/>
          <p14:tracePt t="23063" x="1935163" y="4289425"/>
          <p14:tracePt t="23080" x="1917700" y="4289425"/>
          <p14:tracePt t="23097" x="1908175" y="4289425"/>
          <p14:tracePt t="23113" x="1898650" y="4289425"/>
          <p14:tracePt t="23131" x="1889125" y="4289425"/>
          <p14:tracePt t="23206" x="1879600" y="4289425"/>
          <p14:tracePt t="23227" x="1879600" y="4298950"/>
          <p14:tracePt t="23523" x="1889125" y="4298950"/>
          <p14:tracePt t="23530" x="1917700" y="4298950"/>
          <p14:tracePt t="23538" x="1927225" y="4308475"/>
          <p14:tracePt t="23547" x="1954213" y="4318000"/>
          <p14:tracePt t="23564" x="2019300" y="4327525"/>
          <p14:tracePt t="23582" x="2057400" y="4337050"/>
          <p14:tracePt t="23598" x="2084388" y="4344988"/>
          <p14:tracePt t="23614" x="2093913" y="4354513"/>
          <p14:tracePt t="23630" x="2093913" y="4373563"/>
          <p14:tracePt t="23647" x="2093913" y="4402138"/>
          <p14:tracePt t="23665" x="2093913" y="4410075"/>
          <p14:tracePt t="23680" x="2074863" y="4475163"/>
          <p14:tracePt t="23697" x="2057400" y="4513263"/>
          <p14:tracePt t="23714" x="2028825" y="4605338"/>
          <p14:tracePt t="23731" x="2000250" y="4689475"/>
          <p14:tracePt t="23747" x="1982788" y="4745038"/>
          <p14:tracePt t="23764" x="1935163" y="4903788"/>
          <p14:tracePt t="23781" x="1908175" y="4997450"/>
          <p14:tracePt t="23799" x="1889125" y="5118100"/>
          <p14:tracePt t="23814" x="1889125" y="5202238"/>
          <p14:tracePt t="23830" x="1889125" y="5303838"/>
          <p14:tracePt t="23831" x="1889125" y="5349875"/>
          <p14:tracePt t="23847" x="1889125" y="5462588"/>
          <p14:tracePt t="23864" x="1898650" y="5564188"/>
          <p14:tracePt t="23880" x="1927225" y="5722938"/>
          <p14:tracePt t="23897" x="1944688" y="5807075"/>
          <p14:tracePt t="23913" x="1982788" y="5889625"/>
          <p14:tracePt t="23930" x="1992313" y="5954713"/>
          <p14:tracePt t="23948" x="2019300" y="6029325"/>
          <p14:tracePt t="23964" x="2038350" y="6076950"/>
          <p14:tracePt t="23980" x="2057400" y="6132513"/>
          <p14:tracePt t="23997" x="2065338" y="6178550"/>
          <p14:tracePt t="24014" x="2074863" y="6216650"/>
          <p14:tracePt t="24030" x="2084388" y="6243638"/>
          <p14:tracePt t="24047" x="2084388" y="6262688"/>
          <p14:tracePt t="24064" x="2074863" y="6272213"/>
          <p14:tracePt t="24080" x="2028825" y="6289675"/>
          <p14:tracePt t="24098" x="1927225" y="6299200"/>
          <p14:tracePt t="24114" x="1833563" y="6299200"/>
          <p14:tracePt t="24130" x="1712913" y="6289675"/>
          <p14:tracePt t="24147" x="1443038" y="6234113"/>
          <p14:tracePt t="24164" x="1228725" y="6142038"/>
          <p14:tracePt t="24180" x="977900" y="6067425"/>
          <p14:tracePt t="24197" x="679450" y="5954713"/>
          <p14:tracePt t="24214" x="530225" y="5899150"/>
          <p14:tracePt t="24231" x="381000" y="5843588"/>
          <p14:tracePt t="24248" x="325438" y="5807075"/>
          <p14:tracePt t="24264" x="279400" y="5797550"/>
          <p14:tracePt t="24280" x="260350" y="5778500"/>
          <p14:tracePt t="24299" x="241300" y="5768975"/>
          <p14:tracePt t="24314" x="233363" y="5759450"/>
          <p14:tracePt t="24331" x="233363" y="5749925"/>
          <p14:tracePt t="24353" x="233363" y="5741988"/>
          <p14:tracePt t="24366" x="233363" y="5732463"/>
          <p14:tracePt t="24381" x="233363" y="5713413"/>
          <p14:tracePt t="24397" x="241300" y="5703888"/>
          <p14:tracePt t="24415" x="250825" y="5684838"/>
          <p14:tracePt t="24431" x="269875" y="5657850"/>
          <p14:tracePt t="24447" x="298450" y="5619750"/>
          <p14:tracePt t="24464" x="344488" y="5564188"/>
          <p14:tracePt t="24481" x="390525" y="5537200"/>
          <p14:tracePt t="24498" x="465138" y="5480050"/>
          <p14:tracePt t="24514" x="530225" y="5453063"/>
          <p14:tracePt t="24532" x="642938" y="5414963"/>
          <p14:tracePt t="24547" x="715963" y="5407025"/>
          <p14:tracePt t="24564" x="800100" y="5407025"/>
          <p14:tracePt t="24581" x="903288" y="5397500"/>
          <p14:tracePt t="24597" x="968375" y="5397500"/>
          <p14:tracePt t="24614" x="1069975" y="5407025"/>
          <p14:tracePt t="24631" x="1108075" y="5414963"/>
          <p14:tracePt t="24649" x="1154113" y="5424488"/>
          <p14:tracePt t="24665" x="1190625" y="5424488"/>
          <p14:tracePt t="24681" x="1209675" y="5434013"/>
          <p14:tracePt t="24698" x="1228725" y="5443538"/>
          <p14:tracePt t="24714" x="1247775" y="5443538"/>
          <p14:tracePt t="24731" x="1255713" y="5453063"/>
          <p14:tracePt t="24750" x="1255713" y="5462588"/>
          <p14:tracePt t="24765" x="1247775" y="5462588"/>
          <p14:tracePt t="24785" x="1219200" y="5480050"/>
          <p14:tracePt t="24799" x="1173163" y="5499100"/>
          <p14:tracePt t="24814" x="1144588" y="5518150"/>
          <p14:tracePt t="24832" x="1117600" y="5537200"/>
          <p14:tracePt t="24848" x="1069975" y="5583238"/>
          <p14:tracePt t="24865" x="1050925" y="5619750"/>
          <p14:tracePt t="24881" x="1042988" y="5713413"/>
          <p14:tracePt t="24898" x="1033463" y="5768975"/>
          <p14:tracePt t="24914" x="1033463" y="5834063"/>
          <p14:tracePt t="24931" x="1079500" y="5908675"/>
          <p14:tracePt t="24948" x="1117600" y="5964238"/>
          <p14:tracePt t="24964" x="1219200" y="6029325"/>
          <p14:tracePt t="24981" x="1320800" y="6067425"/>
          <p14:tracePt t="24999" x="1554163" y="6122988"/>
          <p14:tracePt t="25014" x="1703388" y="6151563"/>
          <p14:tracePt t="25031" x="1843088" y="6159500"/>
          <p14:tracePt t="25047" x="2000250" y="6169025"/>
          <p14:tracePt t="25064" x="2074863" y="6188075"/>
          <p14:tracePt t="25081" x="2197100" y="6188075"/>
          <p14:tracePt t="25098" x="2270125" y="6188075"/>
          <p14:tracePt t="25114" x="2382838" y="6207125"/>
          <p14:tracePt t="25131" x="2457450" y="6216650"/>
          <p14:tracePt t="25148" x="2532063" y="6216650"/>
          <p14:tracePt t="25165" x="2559050" y="6216650"/>
          <p14:tracePt t="25181" x="2587625" y="6216650"/>
          <p14:tracePt t="25199" x="2606675" y="6216650"/>
          <p14:tracePt t="25214" x="2624138" y="6216650"/>
          <p14:tracePt t="25231" x="2652713" y="6197600"/>
          <p14:tracePt t="25248" x="2671763" y="6188075"/>
          <p14:tracePt t="25264" x="2671763" y="6178550"/>
          <p14:tracePt t="25281" x="2679700" y="6142038"/>
          <p14:tracePt t="25298" x="2679700" y="6103938"/>
          <p14:tracePt t="25314" x="2679700" y="6011863"/>
          <p14:tracePt t="25331" x="2679700" y="5937250"/>
          <p14:tracePt t="25348" x="2671763" y="5834063"/>
          <p14:tracePt t="25364" x="2643188" y="5759450"/>
          <p14:tracePt t="25381" x="2614613" y="5703888"/>
          <p14:tracePt t="25398" x="2457450" y="5564188"/>
          <p14:tracePt t="25414" x="2243138" y="5434013"/>
          <p14:tracePt t="25431" x="1739900" y="5192713"/>
          <p14:tracePt t="25448" x="1358900" y="5014913"/>
          <p14:tracePt t="25465" x="968375" y="4829175"/>
          <p14:tracePt t="25481" x="838200" y="4802188"/>
          <p14:tracePt t="25498" x="754063" y="4764088"/>
          <p14:tracePt t="25499" x="735013" y="4764088"/>
          <p14:tracePt t="25514" x="698500" y="4764088"/>
          <p14:tracePt t="25531" x="669925" y="4764088"/>
          <p14:tracePt t="25548" x="595313" y="4773613"/>
          <p14:tracePt t="25566" x="568325" y="4802188"/>
          <p14:tracePt t="25582" x="484188" y="4848225"/>
          <p14:tracePt t="25598" x="428625" y="4894263"/>
          <p14:tracePt t="25616" x="325438" y="4997450"/>
          <p14:tracePt t="25632" x="241300" y="5072063"/>
          <p14:tracePt t="25648" x="168275" y="5137150"/>
          <p14:tracePt t="25665" x="84138" y="5210175"/>
          <p14:tracePt t="25682" x="46038" y="5238750"/>
          <p14:tracePt t="25815" x="74613" y="5434013"/>
          <p14:tracePt t="25821" x="120650" y="5480050"/>
          <p14:tracePt t="25832" x="158750" y="5518150"/>
          <p14:tracePt t="25849" x="354013" y="5667375"/>
          <p14:tracePt t="25865" x="455613" y="5778500"/>
          <p14:tracePt t="25881" x="623888" y="5889625"/>
          <p14:tracePt t="25899" x="819150" y="6048375"/>
          <p14:tracePt t="25916" x="903288" y="6103938"/>
          <p14:tracePt t="25932" x="995363" y="6159500"/>
          <p14:tracePt t="25948" x="1050925" y="6169025"/>
          <p14:tracePt t="25965" x="1135063" y="6197600"/>
          <p14:tracePt t="25981" x="1200150" y="6197600"/>
          <p14:tracePt t="25999" x="1255713" y="6197600"/>
          <p14:tracePt t="26000" x="1284288" y="6197600"/>
          <p14:tracePt t="26014" x="1339850" y="6169025"/>
          <p14:tracePt t="26032" x="1387475" y="6151563"/>
          <p14:tracePt t="26048" x="1489075" y="6113463"/>
          <p14:tracePt t="26065" x="1544638" y="6103938"/>
          <p14:tracePt t="26083" x="1638300" y="6076950"/>
          <p14:tracePt t="26098" x="1703388" y="6067425"/>
          <p14:tracePt t="26115" x="1739900" y="6067425"/>
          <p14:tracePt t="26131" x="1824038" y="6048375"/>
          <p14:tracePt t="26148" x="1852613" y="6048375"/>
          <p14:tracePt t="26165" x="1889125" y="6038850"/>
          <p14:tracePt t="26181" x="1908175" y="6038850"/>
          <p14:tracePt t="26199" x="1927225" y="6029325"/>
          <p14:tracePt t="26216" x="1944688" y="6029325"/>
          <p14:tracePt t="26233" x="1963738" y="6011863"/>
          <p14:tracePt t="26235" x="1963738" y="6002338"/>
          <p14:tracePt t="26248" x="1963738" y="5983288"/>
          <p14:tracePt t="26481" x="2038350" y="5973763"/>
          <p14:tracePt t="26487" x="2139950" y="5954713"/>
          <p14:tracePt t="26498" x="2252663" y="5927725"/>
          <p14:tracePt t="26515" x="2559050" y="5899150"/>
          <p14:tracePt t="26532" x="2698750" y="5899150"/>
          <p14:tracePt t="26548" x="2884488" y="5899150"/>
          <p14:tracePt t="26565" x="2978150" y="5899150"/>
          <p14:tracePt t="26582" x="3043238" y="5918200"/>
          <p14:tracePt t="26598" x="3127375" y="5937250"/>
          <p14:tracePt t="26615" x="3154363" y="5946775"/>
          <p14:tracePt t="26631" x="3192463" y="5954713"/>
          <p14:tracePt t="26648" x="3211513" y="5954713"/>
          <p14:tracePt t="26665" x="3219450" y="5954713"/>
          <p14:tracePt t="26727" x="3219450" y="5946775"/>
          <p14:tracePt t="26741" x="3219450" y="5937250"/>
          <p14:tracePt t="26748" x="3219450" y="5927725"/>
          <p14:tracePt t="26768" x="3219450" y="5918200"/>
          <p14:tracePt t="26782" x="3219450" y="5908675"/>
          <p14:tracePt t="26799" x="3219450" y="5899150"/>
          <p14:tracePt t="26815" x="3219450" y="5881688"/>
          <p14:tracePt t="26832" x="3219450" y="5862638"/>
          <p14:tracePt t="26848" x="3219450" y="5834063"/>
          <p14:tracePt t="26865" x="3219450" y="5788025"/>
          <p14:tracePt t="26883" x="3219450" y="5732463"/>
          <p14:tracePt t="26898" x="3219450" y="5611813"/>
          <p14:tracePt t="26915" x="3228975" y="5527675"/>
          <p14:tracePt t="26932" x="3238500" y="5443538"/>
          <p14:tracePt t="26949" x="3238500" y="5359400"/>
          <p14:tracePt t="26965" x="3238500" y="5332413"/>
          <p14:tracePt t="26982" x="3238500" y="5322888"/>
          <p14:tracePt t="29616" x="3238500" y="5303838"/>
          <p14:tracePt t="29622" x="3238500" y="5276850"/>
          <p14:tracePt t="29633" x="3248025" y="5257800"/>
          <p14:tracePt t="29650" x="3276600" y="5210175"/>
          <p14:tracePt t="29651" x="3284538" y="5173663"/>
          <p14:tracePt t="29666" x="3322638" y="5099050"/>
          <p14:tracePt t="29684" x="3443288" y="4922838"/>
          <p14:tracePt t="29700" x="3556000" y="4783138"/>
          <p14:tracePt t="29717" x="3667125" y="4652963"/>
          <p14:tracePt t="29733" x="3787775" y="4532313"/>
          <p14:tracePt t="29750" x="3852863" y="4457700"/>
          <p14:tracePt t="29766" x="3946525" y="4410075"/>
          <p14:tracePt t="29783" x="3973513" y="4392613"/>
          <p14:tracePt t="29801" x="4030663" y="4344988"/>
          <p14:tracePt t="29817" x="4057650" y="4337050"/>
          <p14:tracePt t="29834" x="4086225" y="4327525"/>
          <p14:tracePt t="29851" x="4151313" y="4289425"/>
          <p14:tracePt t="29867" x="4233863" y="4243388"/>
          <p14:tracePt t="29884" x="4587875" y="4103688"/>
          <p14:tracePt t="29901" x="5006975" y="3944938"/>
          <p14:tracePt t="29917" x="6245225" y="3508375"/>
          <p14:tracePt t="29934" x="6980238" y="3303588"/>
          <p14:tracePt t="29950" x="7594600" y="3192463"/>
          <p14:tracePt t="29968" x="8320088" y="3200400"/>
          <p14:tracePt t="29983" x="8636000" y="3248025"/>
          <p14:tracePt t="30000" x="9045575" y="3330575"/>
          <p14:tracePt t="30017" x="9213850" y="3368675"/>
          <p14:tracePt t="30034" x="9372600" y="3414713"/>
          <p14:tracePt t="30051" x="9437688" y="3433763"/>
          <p14:tracePt t="30066" x="9474200" y="3433763"/>
          <p14:tracePt t="30083" x="9493250" y="3443288"/>
          <p14:tracePt t="30100" x="9512300" y="3443288"/>
          <p14:tracePt t="30116" x="9548813" y="3414713"/>
          <p14:tracePt t="30133" x="9577388" y="3387725"/>
          <p14:tracePt t="30150" x="9613900" y="3359150"/>
          <p14:tracePt t="30166" x="9652000" y="3322638"/>
          <p14:tracePt t="30184" x="9669463" y="3294063"/>
          <p14:tracePt t="30200" x="9678988" y="3238500"/>
          <p14:tracePt t="30217" x="9717088" y="3192463"/>
          <p14:tracePt t="30233" x="9734550" y="3117850"/>
          <p14:tracePt t="30250" x="9772650" y="3079750"/>
          <p14:tracePt t="30267" x="9782175" y="3043238"/>
          <p14:tracePt t="30283" x="9782175" y="3024188"/>
          <p14:tracePt t="30300" x="9734550" y="2995613"/>
          <p14:tracePt t="30317" x="9520238" y="2940050"/>
          <p14:tracePt t="30333" x="9223375" y="2894013"/>
          <p14:tracePt t="30350" x="8674100" y="2763838"/>
          <p14:tracePt t="30367" x="8404225" y="2689225"/>
          <p14:tracePt t="30384" x="8189913" y="2614613"/>
          <p14:tracePt t="30400" x="8134350" y="2587625"/>
          <p14:tracePt t="30417" x="8105775" y="2568575"/>
          <p14:tracePt t="30433" x="8069263" y="2559050"/>
          <p14:tracePt t="30450" x="8059738" y="2549525"/>
          <p14:tracePt t="30466" x="8050213" y="2540000"/>
          <p14:tracePt t="30483" x="8040688" y="2540000"/>
          <p14:tracePt t="30500" x="8013700" y="2530475"/>
          <p14:tracePt t="30517" x="7994650" y="2520950"/>
          <p14:tracePt t="30534" x="7975600" y="2513013"/>
          <p14:tracePt t="30550" x="7929563" y="2503488"/>
          <p14:tracePt t="30567" x="7891463" y="2493963"/>
          <p14:tracePt t="30584" x="7854950" y="2493963"/>
          <p14:tracePt t="30600" x="7845425" y="2484438"/>
          <p14:tracePt t="30624" x="7864475" y="2484438"/>
          <p14:tracePt t="30633" x="7900988" y="2484438"/>
          <p14:tracePt t="30650" x="7966075" y="2513013"/>
          <p14:tracePt t="30667" x="8115300" y="2587625"/>
          <p14:tracePt t="30684" x="8228013" y="2643188"/>
          <p14:tracePt t="30700" x="8358188" y="2717800"/>
          <p14:tracePt t="30717" x="8413750" y="2754313"/>
          <p14:tracePt t="30733" x="8459788" y="2782888"/>
          <p14:tracePt t="30750" x="8488363" y="2790825"/>
          <p14:tracePt t="30767" x="8497888" y="2800350"/>
          <p14:tracePt t="30768" x="8505825" y="2809875"/>
          <p14:tracePt t="30783" x="8505825" y="2819400"/>
          <p14:tracePt t="30800" x="8524875" y="2828925"/>
          <p14:tracePt t="30817" x="8534400" y="2838450"/>
          <p14:tracePt t="30914" x="8543925" y="2838450"/>
          <p14:tracePt t="30933" x="8553450" y="2838450"/>
          <p14:tracePt t="30939" x="8553450" y="2847975"/>
          <p14:tracePt t="30954" x="8553450" y="2857500"/>
          <p14:tracePt t="30967" x="8562975" y="2857500"/>
          <p14:tracePt t="30987" x="8562975" y="2874963"/>
          <p14:tracePt t="31008" x="8543925" y="2874963"/>
          <p14:tracePt t="31017" x="8524875" y="2874963"/>
          <p14:tracePt t="31035" x="8469313" y="2874963"/>
          <p14:tracePt t="31050" x="8358188" y="2865438"/>
          <p14:tracePt t="31067" x="8293100" y="2865438"/>
          <p14:tracePt t="31084" x="8235950" y="2857500"/>
          <p14:tracePt t="31100" x="8218488" y="2857500"/>
          <p14:tracePt t="31117" x="8208963" y="2847975"/>
          <p14:tracePt t="31134" x="8189913" y="2847975"/>
          <p14:tracePt t="31150" x="8170863" y="2847975"/>
          <p14:tracePt t="31167" x="8161338" y="2847975"/>
          <p14:tracePt t="31187" x="8153400" y="2847975"/>
          <p14:tracePt t="31207" x="8153400" y="2838450"/>
          <p14:tracePt t="31248" x="8153400" y="2828925"/>
          <p14:tracePt t="31269" x="8153400" y="2819400"/>
          <p14:tracePt t="31289" x="8153400" y="2809875"/>
          <p14:tracePt t="31304" x="8153400" y="2800350"/>
          <p14:tracePt t="31310" x="8161338" y="2800350"/>
          <p14:tracePt t="31317" x="8170863" y="2800350"/>
          <p14:tracePt t="31335" x="8170863" y="2790825"/>
          <p14:tracePt t="31351" x="8199438" y="2782888"/>
          <p14:tracePt t="31367" x="8208963" y="2773363"/>
          <p14:tracePt t="31385" x="8235950" y="2763838"/>
          <p14:tracePt t="31400" x="8293100" y="2754313"/>
          <p14:tracePt t="31417" x="8329613" y="2754313"/>
          <p14:tracePt t="31434" x="8366125" y="2754313"/>
          <p14:tracePt t="31451" x="8385175" y="2754313"/>
          <p14:tracePt t="31468" x="8423275" y="2754313"/>
          <p14:tracePt t="31484" x="8432800" y="2754313"/>
          <p14:tracePt t="31501" x="8440738" y="2754313"/>
          <p14:tracePt t="31517" x="8450263" y="2754313"/>
          <p14:tracePt t="31534" x="8459788" y="2754313"/>
          <p14:tracePt t="31605" x="8450263" y="2763838"/>
          <p14:tracePt t="31646" x="8450263" y="2773363"/>
          <p14:tracePt t="31696" x="8450263" y="2782888"/>
          <p14:tracePt t="31701" x="8440738" y="2790825"/>
          <p14:tracePt t="31708" x="8432800" y="2790825"/>
          <p14:tracePt t="31717" x="8432800" y="2800350"/>
          <p14:tracePt t="31735" x="8413750" y="2828925"/>
          <p14:tracePt t="31751" x="8375650" y="2874963"/>
          <p14:tracePt t="31768" x="8366125" y="2903538"/>
          <p14:tracePt t="31785" x="8348663" y="2930525"/>
          <p14:tracePt t="31801" x="8339138" y="2959100"/>
          <p14:tracePt t="31818" x="8329613" y="2995613"/>
          <p14:tracePt t="31834" x="8329613" y="3024188"/>
          <p14:tracePt t="31851" x="8329613" y="3060700"/>
          <p14:tracePt t="31868" x="8348663" y="3108325"/>
          <p14:tracePt t="31884" x="8366125" y="3154363"/>
          <p14:tracePt t="31901" x="8423275" y="3219450"/>
          <p14:tracePt t="31917" x="8459788" y="3265488"/>
          <p14:tracePt t="31935" x="8524875" y="3330575"/>
          <p14:tracePt t="31951" x="8580438" y="3387725"/>
          <p14:tracePt t="31968" x="8636000" y="3433763"/>
          <p14:tracePt t="31984" x="8664575" y="3452813"/>
          <p14:tracePt t="32398" x="8628063" y="3433763"/>
          <p14:tracePt t="32404" x="8543925" y="3405188"/>
          <p14:tracePt t="32418" x="8339138" y="3368675"/>
          <p14:tracePt t="32435" x="7975600" y="3294063"/>
          <p14:tracePt t="32451" x="7575550" y="3209925"/>
          <p14:tracePt t="32468" x="6989763" y="3079750"/>
          <p14:tracePt t="32485" x="6794500" y="3024188"/>
          <p14:tracePt t="32501" x="6664325" y="2987675"/>
          <p14:tracePt t="32518" x="6635750" y="2968625"/>
          <p14:tracePt t="32535" x="6616700" y="2959100"/>
          <p14:tracePt t="32551" x="6607175" y="2949575"/>
          <p14:tracePt t="32569" x="6607175" y="2940050"/>
          <p14:tracePt t="32585" x="6616700" y="2940050"/>
          <p14:tracePt t="32601" x="6645275" y="2940050"/>
          <p14:tracePt t="32618" x="6681788" y="2959100"/>
          <p14:tracePt t="32634" x="6710363" y="2987675"/>
          <p14:tracePt t="32651" x="6765925" y="3043238"/>
          <p14:tracePt t="32668" x="6775450" y="3089275"/>
          <p14:tracePt t="32684" x="6784975" y="3154363"/>
          <p14:tracePt t="32701" x="6765925" y="3322638"/>
          <p14:tracePt t="32718" x="6691313" y="3443288"/>
          <p14:tracePt t="32735" x="6505575" y="3713163"/>
          <p14:tracePt t="32752" x="6375400" y="3889375"/>
          <p14:tracePt t="32768" x="6189663" y="4094163"/>
          <p14:tracePt t="32785" x="6076950" y="4187825"/>
          <p14:tracePt t="32801" x="6011863" y="4252913"/>
          <p14:tracePt t="32818" x="5910263" y="4318000"/>
          <p14:tracePt t="32835" x="5862638" y="4337050"/>
          <p14:tracePt t="32851" x="5826125" y="4354513"/>
          <p14:tracePt t="32868" x="5816600" y="4364038"/>
          <p14:tracePt t="32885" x="5807075" y="4373563"/>
          <p14:tracePt t="32901" x="5807075" y="4383088"/>
          <p14:tracePt t="32918" x="5816600" y="4383088"/>
          <p14:tracePt t="32937" x="5826125" y="4383088"/>
          <p14:tracePt t="32952" x="5845175" y="4383088"/>
          <p14:tracePt t="32969" x="5881688" y="4383088"/>
          <p14:tracePt t="32985" x="5910263" y="4383088"/>
          <p14:tracePt t="33001" x="5975350" y="4364038"/>
          <p14:tracePt t="33018" x="6002338" y="4354513"/>
          <p14:tracePt t="33037" x="6040438" y="4337050"/>
          <p14:tracePt t="33051" x="6059488" y="4337050"/>
          <p14:tracePt t="33068" x="6076950" y="4327525"/>
          <p14:tracePt t="33086" x="6086475" y="4318000"/>
          <p14:tracePt t="33119" x="6086475" y="4308475"/>
          <p14:tracePt t="33139" x="6086475" y="4298950"/>
          <p14:tracePt t="33159" x="6096000" y="4298950"/>
          <p14:tracePt t="33166" x="6105525" y="4298950"/>
          <p14:tracePt t="33173" x="6115050" y="4289425"/>
          <p14:tracePt t="33185" x="6124575" y="4279900"/>
          <p14:tracePt t="33201" x="6189663" y="4252913"/>
          <p14:tracePt t="33219" x="6254750" y="4233863"/>
          <p14:tracePt t="33235" x="6421438" y="4205288"/>
          <p14:tracePt t="33253" x="6524625" y="4197350"/>
          <p14:tracePt t="33268" x="6654800" y="4187825"/>
          <p14:tracePt t="33285" x="6738938" y="4178300"/>
          <p14:tracePt t="33301" x="6811963" y="4178300"/>
          <p14:tracePt t="33318" x="6821488" y="4178300"/>
          <p14:tracePt t="33560" x="6970713" y="4084638"/>
          <p14:tracePt t="33567" x="7204075" y="3944938"/>
          <p14:tracePt t="33574" x="7464425" y="3824288"/>
          <p14:tracePt t="33585" x="7818438" y="3629025"/>
          <p14:tracePt t="33602" x="8366125" y="3368675"/>
          <p14:tracePt t="33618" x="8758238" y="3228975"/>
          <p14:tracePt t="33636" x="9185275" y="3098800"/>
          <p14:tracePt t="33652" x="9372600" y="3070225"/>
          <p14:tracePt t="33668" x="9483725" y="3060700"/>
          <p14:tracePt t="33685" x="9613900" y="3060700"/>
          <p14:tracePt t="33702" x="9678988" y="3060700"/>
          <p14:tracePt t="33720" x="9753600" y="3079750"/>
          <p14:tracePt t="33736" x="9772650" y="3089275"/>
          <p14:tracePt t="34062" x="9958388" y="3089275"/>
          <p14:tracePt t="34064" x="10153650" y="3089275"/>
          <p14:tracePt t="34072" x="10312400" y="3089275"/>
          <p14:tracePt t="34085" x="10609263" y="3089275"/>
          <p14:tracePt t="34102" x="10972800" y="3135313"/>
          <p14:tracePt t="34118" x="11456988" y="3219450"/>
          <p14:tracePt t="34135" x="11763375" y="3303588"/>
          <p14:tracePt t="34152" x="12117388" y="3368675"/>
          <p14:tracePt t="34365" x="11512550" y="3749675"/>
          <p14:tracePt t="34373" x="11261725" y="3732213"/>
          <p14:tracePt t="34386" x="10748963" y="3648075"/>
          <p14:tracePt t="34402" x="10498138" y="3600450"/>
          <p14:tracePt t="34420" x="10237788" y="3554413"/>
          <p14:tracePt t="34435" x="10004425" y="3498850"/>
          <p14:tracePt t="34453" x="9818688" y="3462338"/>
          <p14:tracePt t="34469" x="9520238" y="3387725"/>
          <p14:tracePt t="34485" x="9372600" y="3359150"/>
          <p14:tracePt t="34502" x="9259888" y="3330575"/>
          <p14:tracePt t="34521" x="9110663" y="3322638"/>
          <p14:tracePt t="34536" x="8990013" y="3322638"/>
          <p14:tracePt t="34554" x="8758238" y="3349625"/>
          <p14:tracePt t="34569" x="8570913" y="3395663"/>
          <p14:tracePt t="34585" x="8440738" y="3424238"/>
          <p14:tracePt t="34589" x="8394700" y="3433763"/>
          <p14:tracePt t="34602" x="8329613" y="3443288"/>
          <p14:tracePt t="34619" x="8310563" y="3452813"/>
          <p14:tracePt t="34823" x="8218488" y="3433763"/>
          <p14:tracePt t="34829" x="8105775" y="3387725"/>
          <p14:tracePt t="34836" x="8004175" y="3340100"/>
          <p14:tracePt t="34854" x="7874000" y="3294063"/>
          <p14:tracePt t="34869" x="7799388" y="3265488"/>
          <p14:tracePt t="34885" x="7753350" y="3248025"/>
          <p14:tracePt t="34905" x="7724775" y="3238500"/>
          <p14:tracePt t="34905" x="7715250" y="3228975"/>
          <p14:tracePt t="34918" x="7705725" y="3219450"/>
          <p14:tracePt t="34920" x="7705725" y="3209925"/>
          <p14:tracePt t="34936" x="7696200" y="3209925"/>
          <p14:tracePt t="34955" x="7688263" y="3200400"/>
          <p14:tracePt t="34995" x="7678738" y="3200400"/>
          <p14:tracePt t="35000" x="7678738" y="3192463"/>
          <p14:tracePt t="35015" x="7678738" y="3182938"/>
          <p14:tracePt t="35023" x="7669213" y="3182938"/>
          <p14:tracePt t="35037" x="7669213" y="3163888"/>
          <p14:tracePt t="35054" x="7669213" y="3154363"/>
          <p14:tracePt t="35072" x="7640638" y="3135313"/>
          <p14:tracePt t="35085" x="7631113" y="3117850"/>
          <p14:tracePt t="35102" x="7613650" y="3098800"/>
          <p14:tracePt t="35119" x="7585075" y="3070225"/>
          <p14:tracePt t="35136" x="7566025" y="3052763"/>
          <p14:tracePt t="35152" x="7548563" y="3033713"/>
          <p14:tracePt t="35169" x="7548563" y="3024188"/>
          <p14:tracePt t="35186" x="7539038" y="3014663"/>
          <p14:tracePt t="35203" x="7539038" y="3005138"/>
          <p14:tracePt t="35219" x="7539038" y="2995613"/>
          <p14:tracePt t="35236" x="7566025" y="2987675"/>
          <p14:tracePt t="35512" x="7594600" y="2987675"/>
          <p14:tracePt t="35518" x="7640638" y="2987675"/>
          <p14:tracePt t="35524" x="7688263" y="2987675"/>
          <p14:tracePt t="35536" x="7715250" y="2987675"/>
          <p14:tracePt t="35539" x="7761288" y="2987675"/>
          <p14:tracePt t="35552" x="7835900" y="2987675"/>
          <p14:tracePt t="35570" x="7900988" y="3005138"/>
          <p14:tracePt t="35586" x="8004175" y="3024188"/>
          <p14:tracePt t="35602" x="8040688" y="3043238"/>
          <p14:tracePt t="35619" x="8069263" y="3060700"/>
          <p14:tracePt t="35636" x="8096250" y="3079750"/>
          <p14:tracePt t="35653" x="8105775" y="3089275"/>
          <p14:tracePt t="35670" x="8105775" y="3098800"/>
          <p14:tracePt t="35687" x="8078788" y="3098800"/>
          <p14:tracePt t="35703" x="7958138" y="3098800"/>
          <p14:tracePt t="35719" x="7734300" y="3070225"/>
          <p14:tracePt t="35736" x="7416800" y="3033713"/>
          <p14:tracePt t="35754" x="6970713" y="3024188"/>
          <p14:tracePt t="35769" x="6811963" y="3024188"/>
          <p14:tracePt t="35787" x="6626225" y="3024188"/>
          <p14:tracePt t="35802" x="6534150" y="3043238"/>
          <p14:tracePt t="35819" x="6477000" y="3070225"/>
          <p14:tracePt t="36075" x="6524625" y="3070225"/>
          <p14:tracePt t="36080" x="6626225" y="3060700"/>
          <p14:tracePt t="36088" x="6729413" y="3060700"/>
          <p14:tracePt t="36103" x="6989763" y="3070225"/>
          <p14:tracePt t="36119" x="7213600" y="3070225"/>
          <p14:tracePt t="36137" x="7435850" y="3079750"/>
          <p14:tracePt t="36152" x="7566025" y="3098800"/>
          <p14:tracePt t="36169" x="7705725" y="3117850"/>
          <p14:tracePt t="36186" x="7799388" y="3135313"/>
          <p14:tracePt t="36204" x="7864475" y="3135313"/>
          <p14:tracePt t="36205" x="7883525" y="3144838"/>
          <p14:tracePt t="36220" x="7948613" y="3154363"/>
          <p14:tracePt t="36238" x="7994650" y="3154363"/>
          <p14:tracePt t="36238" x="8031163" y="3154363"/>
          <p14:tracePt t="36253" x="8088313" y="3154363"/>
          <p14:tracePt t="36270" x="8180388" y="3144838"/>
          <p14:tracePt t="36286" x="8283575" y="3144838"/>
          <p14:tracePt t="36304" x="8329613" y="3144838"/>
          <p14:tracePt t="36321" x="8366125" y="3144838"/>
          <p14:tracePt t="36337" x="8385175" y="3144838"/>
          <p14:tracePt t="36353" x="8394700" y="3144838"/>
          <p14:tracePt t="36370" x="8404225" y="3135313"/>
          <p14:tracePt t="36388" x="8432800" y="3125788"/>
          <p14:tracePt t="36403" x="8450263" y="3117850"/>
          <p14:tracePt t="36419" x="8488363" y="3117850"/>
          <p14:tracePt t="36439" x="8505825" y="3108325"/>
          <p14:tracePt t="36439" x="8515350" y="3108325"/>
          <p14:tracePt t="36457" x="8524875" y="3108325"/>
          <p14:tracePt t="36499" x="8524875" y="3098800"/>
          <p14:tracePt t="36507" x="8515350" y="3098800"/>
          <p14:tracePt t="36526" x="8505825" y="3089275"/>
          <p14:tracePt t="36533" x="8497888" y="3089275"/>
          <p14:tracePt t="36541" x="8488363" y="3079750"/>
          <p14:tracePt t="36561" x="8478838" y="3070225"/>
          <p14:tracePt t="36570" x="8478838" y="3060700"/>
          <p14:tracePt t="36586" x="8469313" y="3060700"/>
          <p14:tracePt t="36604" x="8459788" y="3052763"/>
          <p14:tracePt t="36629" x="8459788" y="3043238"/>
          <p14:tracePt t="36657" x="8469313" y="3043238"/>
          <p14:tracePt t="36663" x="8478838" y="3033713"/>
          <p14:tracePt t="36671" x="8488363" y="3033713"/>
          <p14:tracePt t="36688" x="8515350" y="3024188"/>
          <p14:tracePt t="36706" x="8580438" y="2995613"/>
          <p14:tracePt t="36720" x="8645525" y="2995613"/>
          <p14:tracePt t="36737" x="8702675" y="2995613"/>
          <p14:tracePt t="36754" x="8794750" y="3005138"/>
          <p14:tracePt t="36770" x="8850313" y="3024188"/>
          <p14:tracePt t="36788" x="8907463" y="3033713"/>
          <p14:tracePt t="36804" x="8924925" y="3052763"/>
          <p14:tracePt t="36821" x="8934450" y="3060700"/>
          <p14:tracePt t="37013" x="8972550" y="3060700"/>
          <p14:tracePt t="37021" x="9037638" y="3060700"/>
          <p14:tracePt t="37027" x="9083675" y="3070225"/>
          <p14:tracePt t="37038" x="9110663" y="3070225"/>
          <p14:tracePt t="37055" x="9177338" y="3079750"/>
          <p14:tracePt t="37057" x="9204325" y="3079750"/>
          <p14:tracePt t="37070" x="9259888" y="3089275"/>
          <p14:tracePt t="37088" x="9297988" y="3098800"/>
          <p14:tracePt t="37089" x="9307513" y="3098800"/>
          <p14:tracePt t="37104" x="9324975" y="3108325"/>
          <p14:tracePt t="37121" x="9344025" y="3108325"/>
          <p14:tracePt t="37137" x="9353550" y="3108325"/>
          <p14:tracePt t="37158" x="9363075" y="3108325"/>
          <p14:tracePt t="37253" x="9372600" y="3098800"/>
          <p14:tracePt t="37274" x="9380538" y="3098800"/>
          <p14:tracePt t="37280" x="9390063" y="3098800"/>
          <p14:tracePt t="37288" x="9409113" y="3098800"/>
          <p14:tracePt t="37304" x="9437688" y="3089275"/>
          <p14:tracePt t="37323" x="9483725" y="3089275"/>
          <p14:tracePt t="37324" x="9520238" y="3089275"/>
          <p14:tracePt t="37337" x="9558338" y="3079750"/>
          <p14:tracePt t="37353" x="9623425" y="3079750"/>
          <p14:tracePt t="37371" x="9678988" y="3079750"/>
          <p14:tracePt t="37387" x="9707563" y="3079750"/>
          <p14:tracePt t="37406" x="9744075" y="3079750"/>
          <p14:tracePt t="37422" x="9763125" y="3079750"/>
          <p14:tracePt t="37437" x="9790113" y="3079750"/>
          <p14:tracePt t="37454" x="9828213" y="3089275"/>
          <p14:tracePt t="37471" x="9837738" y="3089275"/>
          <p14:tracePt t="37488" x="9864725" y="3089275"/>
          <p14:tracePt t="37504" x="9874250" y="3098800"/>
          <p14:tracePt t="37521" x="9883775" y="3098800"/>
          <p14:tracePt t="37550" x="9893300" y="3098800"/>
          <p14:tracePt t="37568" x="9902825" y="3098800"/>
          <p14:tracePt t="37576" x="9912350" y="3098800"/>
          <p14:tracePt t="37605" x="9921875" y="3098800"/>
          <p14:tracePt t="37610" x="9929813" y="3098800"/>
          <p14:tracePt t="37630" x="9929813" y="3108325"/>
          <p14:tracePt t="37638" x="9939338" y="3108325"/>
          <p14:tracePt t="37655" x="9939338" y="3117850"/>
          <p14:tracePt t="37671" x="9948863" y="3117850"/>
          <p14:tracePt t="37687" x="9958388" y="3117850"/>
          <p14:tracePt t="37706" x="9958388" y="3125788"/>
          <p14:tracePt t="37809" x="9948863" y="3125788"/>
          <p14:tracePt t="37836" x="9939338" y="3125788"/>
          <p14:tracePt t="37850" x="9921875" y="3125788"/>
          <p14:tracePt t="37872" x="9902825" y="3125788"/>
          <p14:tracePt t="37877" x="9893300" y="3125788"/>
          <p14:tracePt t="37887" x="9883775" y="3125788"/>
          <p14:tracePt t="37906" x="9847263" y="3125788"/>
          <p14:tracePt t="37920" x="9818688" y="3117850"/>
          <p14:tracePt t="37939" x="9772650" y="3117850"/>
          <p14:tracePt t="37956" x="9725025" y="3108325"/>
          <p14:tracePt t="37971" x="9688513" y="3098800"/>
          <p14:tracePt t="37988" x="9659938" y="3089275"/>
          <p14:tracePt t="38004" x="9642475" y="3089275"/>
          <p14:tracePt t="38022" x="9632950" y="3079750"/>
          <p14:tracePt t="38037" x="9632950" y="3070225"/>
          <p14:tracePt t="38069" x="9642475" y="3070225"/>
          <p14:tracePt t="38076" x="9652000" y="3070225"/>
          <p14:tracePt t="38087" x="9678988" y="3070225"/>
          <p14:tracePt t="38105" x="9744075" y="3052763"/>
          <p14:tracePt t="38122" x="9828213" y="3052763"/>
          <p14:tracePt t="38137" x="9912350" y="3052763"/>
          <p14:tracePt t="38155" x="10059988" y="3052763"/>
          <p14:tracePt t="38170" x="10163175" y="3052763"/>
          <p14:tracePt t="38188" x="10293350" y="3052763"/>
          <p14:tracePt t="38205" x="10377488" y="3060700"/>
          <p14:tracePt t="38222" x="10488613" y="3089275"/>
          <p14:tracePt t="38237" x="10553700" y="3117850"/>
          <p14:tracePt t="38525" x="10572750" y="3117850"/>
          <p14:tracePt t="38531" x="10582275" y="3117850"/>
          <p14:tracePt t="38539" x="10591800" y="3117850"/>
          <p14:tracePt t="38555" x="10618788" y="3117850"/>
          <p14:tracePt t="38571" x="10637838" y="3117850"/>
          <p14:tracePt t="38588" x="10656888" y="3108325"/>
          <p14:tracePt t="38612" x="10666413" y="3108325"/>
          <p14:tracePt t="38633" x="10666413" y="3098800"/>
          <p14:tracePt t="38667" x="10674350" y="3089275"/>
          <p14:tracePt t="38681" x="10683875" y="3089275"/>
          <p14:tracePt t="38716" x="10693400" y="3089275"/>
          <p14:tracePt t="38722" x="10702925" y="3089275"/>
          <p14:tracePt t="38729" x="10712450" y="3089275"/>
          <p14:tracePt t="38738" x="10731500" y="3089275"/>
          <p14:tracePt t="38754" x="10768013" y="3079750"/>
          <p14:tracePt t="38771" x="10823575" y="3079750"/>
          <p14:tracePt t="38788" x="10852150" y="3079750"/>
          <p14:tracePt t="38805" x="10936288" y="3079750"/>
          <p14:tracePt t="38821" x="10972800" y="3079750"/>
          <p14:tracePt t="38838" x="11018838" y="3079750"/>
          <p14:tracePt t="38854" x="11102975" y="3079750"/>
          <p14:tracePt t="38871" x="11168063" y="3079750"/>
          <p14:tracePt t="38887" x="11252200" y="3079750"/>
          <p14:tracePt t="38904" x="11279188" y="3079750"/>
          <p14:tracePt t="38921" x="11336338" y="3089275"/>
          <p14:tracePt t="38938" x="11353800" y="3089275"/>
          <p14:tracePt t="38954" x="11372850" y="3089275"/>
          <p14:tracePt t="38971" x="11391900" y="3089275"/>
          <p14:tracePt t="38988" x="11401425" y="3089275"/>
          <p14:tracePt t="39005" x="11418888" y="3098800"/>
          <p14:tracePt t="39021" x="11437938" y="3098800"/>
          <p14:tracePt t="39038" x="11456988" y="3098800"/>
          <p14:tracePt t="39055" x="11476038" y="3098800"/>
          <p14:tracePt t="39071" x="11503025" y="3098800"/>
          <p14:tracePt t="39087" x="11558588" y="3098800"/>
          <p14:tracePt t="39105" x="11596688" y="3098800"/>
          <p14:tracePt t="39121" x="11688763" y="3098800"/>
          <p14:tracePt t="39138" x="11726863" y="3070225"/>
          <p14:tracePt t="39154" x="11811000" y="3070225"/>
          <p14:tracePt t="39171" x="11847513" y="3070225"/>
          <p14:tracePt t="39188" x="11876088" y="3070225"/>
          <p14:tracePt t="39205" x="11912600" y="3070225"/>
          <p14:tracePt t="39221" x="11931650" y="3070225"/>
          <p14:tracePt t="39238" x="11950700" y="3070225"/>
          <p14:tracePt t="39264" x="11958638" y="3070225"/>
          <p14:tracePt t="39278" x="11968163" y="3070225"/>
          <p14:tracePt t="39298" x="11968163" y="3079750"/>
          <p14:tracePt t="39319" x="11968163" y="3089275"/>
          <p14:tracePt t="39326" x="11958638" y="3089275"/>
          <p14:tracePt t="39347" x="11950700" y="3089275"/>
          <p14:tracePt t="39367" x="11941175" y="3089275"/>
          <p14:tracePt t="39389" x="11931650" y="3089275"/>
          <p14:tracePt t="39394" x="11922125" y="3089275"/>
          <p14:tracePt t="39405" x="11912600" y="3098800"/>
          <p14:tracePt t="39421" x="11876088" y="3108325"/>
          <p14:tracePt t="39438" x="11791950" y="3125788"/>
          <p14:tracePt t="39454" x="11680825" y="3154363"/>
          <p14:tracePt t="39471" x="11512550" y="3182938"/>
          <p14:tracePt t="39488" x="11382375" y="3219450"/>
          <p14:tracePt t="39504" x="11223625" y="3257550"/>
          <p14:tracePt t="39521" x="11122025" y="3303588"/>
          <p14:tracePt t="39539" x="11009313" y="3359150"/>
          <p14:tracePt t="39539" x="10972800" y="3387725"/>
          <p14:tracePt t="39555" x="10871200" y="3479800"/>
          <p14:tracePt t="39571" x="10748963" y="3648075"/>
          <p14:tracePt t="39588" x="10618788" y="3927475"/>
          <p14:tracePt t="39604" x="10526713" y="4197350"/>
          <p14:tracePt t="39621" x="10423525" y="4643438"/>
          <p14:tracePt t="39637" x="10396538" y="4867275"/>
          <p14:tracePt t="39656" x="10367963" y="5173663"/>
          <p14:tracePt t="39671" x="10358438" y="5294313"/>
          <p14:tracePt t="39688" x="10339388" y="5387975"/>
          <p14:tracePt t="39706" x="10329863" y="5508625"/>
          <p14:tracePt t="39721" x="10321925" y="5564188"/>
          <p14:tracePt t="39738" x="10312400" y="5629275"/>
          <p14:tracePt t="39755" x="10302875" y="5667375"/>
          <p14:tracePt t="39772" x="10302875" y="5703888"/>
          <p14:tracePt t="39788" x="10302875" y="5722938"/>
          <p14:tracePt t="39805" x="10293350" y="5732463"/>
          <p14:tracePt t="39821" x="10293350" y="5741988"/>
          <p14:tracePt t="39838" x="10283825" y="5749925"/>
          <p14:tracePt t="39862" x="10283825" y="5759450"/>
          <p14:tracePt t="39872" x="10274300" y="5759450"/>
          <p14:tracePt t="39888" x="10256838" y="5759450"/>
          <p14:tracePt t="39905" x="10209213" y="5759450"/>
          <p14:tracePt t="39921" x="10172700" y="5759450"/>
          <p14:tracePt t="39938" x="10069513" y="5759450"/>
          <p14:tracePt t="39955" x="9958388" y="5732463"/>
          <p14:tracePt t="39972" x="9642475" y="5657850"/>
          <p14:tracePt t="39990" x="9353550" y="5573713"/>
          <p14:tracePt t="40005" x="9093200" y="5518150"/>
          <p14:tracePt t="40006" x="8990013" y="5499100"/>
          <p14:tracePt t="40021" x="8840788" y="5472113"/>
          <p14:tracePt t="40038" x="8748713" y="5462588"/>
          <p14:tracePt t="40056" x="8720138" y="5462588"/>
          <p14:tracePt t="44276" x="8636000" y="5397500"/>
          <p14:tracePt t="44282" x="8469313" y="5322888"/>
          <p14:tracePt t="44291" x="8161338" y="5154613"/>
          <p14:tracePt t="44308" x="7370763" y="4838700"/>
          <p14:tracePt t="44323" x="6700838" y="4597400"/>
          <p14:tracePt t="44340" x="6086475" y="4402138"/>
          <p14:tracePt t="44356" x="5722938" y="4252913"/>
          <p14:tracePt t="44374" x="5370513" y="4113213"/>
          <p14:tracePt t="44390" x="5230813" y="4057650"/>
          <p14:tracePt t="44406" x="5062538" y="3973513"/>
          <p14:tracePt t="44424" x="4997450" y="3927475"/>
          <p14:tracePt t="44440" x="4905375" y="3833813"/>
          <p14:tracePt t="44457" x="4857750" y="3778250"/>
          <p14:tracePt t="44473" x="4821238" y="3722688"/>
          <p14:tracePt t="44490" x="4775200" y="3638550"/>
          <p14:tracePt t="44507" x="4756150" y="3573463"/>
          <p14:tracePt t="44523" x="4718050" y="3479800"/>
          <p14:tracePt t="44540" x="4718050" y="3424238"/>
          <p14:tracePt t="44557" x="4737100" y="3349625"/>
          <p14:tracePt t="44573" x="4765675" y="3330575"/>
          <p14:tracePt t="44590" x="4783138" y="3313113"/>
          <p14:tracePt t="44607" x="4802188" y="3294063"/>
          <p14:tracePt t="44623" x="4821238" y="3294063"/>
          <p14:tracePt t="44640" x="4857750" y="3284538"/>
          <p14:tracePt t="44657" x="4886325" y="3275013"/>
          <p14:tracePt t="44674" x="4932363" y="3257550"/>
          <p14:tracePt t="44690" x="4987925" y="3238500"/>
          <p14:tracePt t="44707" x="5045075" y="3209925"/>
          <p14:tracePt t="44724" x="5118100" y="3173413"/>
          <p14:tracePt t="44741" x="5165725" y="3135313"/>
          <p14:tracePt t="44757" x="5211763" y="3098800"/>
          <p14:tracePt t="44774" x="5221288" y="3079750"/>
          <p14:tracePt t="44791" x="5240338" y="3070225"/>
          <p14:tracePt t="44807" x="5249863" y="3060700"/>
          <p14:tracePt t="44824" x="5249863" y="3052763"/>
          <p14:tracePt t="44840" x="5240338" y="3043238"/>
          <p14:tracePt t="44857" x="5211763" y="3033713"/>
          <p14:tracePt t="44874" x="5156200" y="3014663"/>
          <p14:tracePt t="44890" x="5100638" y="2987675"/>
          <p14:tracePt t="44907" x="5072063" y="2968625"/>
          <p14:tracePt t="45231" x="5053013" y="2894013"/>
          <p14:tracePt t="45235" x="5006975" y="2717800"/>
          <p14:tracePt t="45242" x="4951413" y="2549525"/>
          <p14:tracePt t="45258" x="4857750" y="2149475"/>
          <p14:tracePt t="45274" x="4718050" y="1638300"/>
          <p14:tracePt t="45290" x="4522788" y="800100"/>
          <p14:tracePt t="45307" x="4430713" y="3444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D5F-A942-5248-2E94-55A6B482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171"/>
            <a:ext cx="10515600" cy="1325563"/>
          </a:xfrm>
        </p:spPr>
        <p:txBody>
          <a:bodyPr/>
          <a:lstStyle/>
          <a:p>
            <a:r>
              <a:rPr lang="en-GB" dirty="0"/>
              <a:t>Core of paper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CA14-197B-0A3B-9488-BA1A359D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734"/>
            <a:ext cx="10515600" cy="3434532"/>
          </a:xfrm>
        </p:spPr>
        <p:txBody>
          <a:bodyPr/>
          <a:lstStyle/>
          <a:p>
            <a:r>
              <a:rPr lang="en-GB" dirty="0"/>
              <a:t>Exploring alternative ASR evaluation metrics beyond WER </a:t>
            </a:r>
          </a:p>
          <a:p>
            <a:pPr lvl="1"/>
            <a:r>
              <a:rPr lang="en-GB" dirty="0"/>
              <a:t>That better capture semantic informational content</a:t>
            </a:r>
          </a:p>
          <a:p>
            <a:pPr lvl="1"/>
            <a:r>
              <a:rPr lang="en-GB" dirty="0"/>
              <a:t>BLEU, ROUGE-1, ROUGE-L, </a:t>
            </a:r>
            <a:r>
              <a:rPr lang="en-GB" dirty="0" err="1"/>
              <a:t>BERTScore</a:t>
            </a:r>
            <a:r>
              <a:rPr lang="en-GB" dirty="0"/>
              <a:t>, NER overlap </a:t>
            </a:r>
          </a:p>
          <a:p>
            <a:r>
              <a:rPr lang="en-GB" dirty="0"/>
              <a:t>Leveraging open-source, freely available tools </a:t>
            </a:r>
          </a:p>
          <a:p>
            <a:pPr lvl="1"/>
            <a:r>
              <a:rPr lang="en-GB" dirty="0"/>
              <a:t>Whisper, </a:t>
            </a:r>
            <a:r>
              <a:rPr lang="en-GB" dirty="0" err="1"/>
              <a:t>SpaCy</a:t>
            </a:r>
            <a:r>
              <a:rPr lang="en-GB" dirty="0"/>
              <a:t>, BERT, </a:t>
            </a:r>
            <a:r>
              <a:rPr lang="en-GB" dirty="0" err="1"/>
              <a:t>RobERTa</a:t>
            </a:r>
            <a:endParaRPr lang="en-GB" dirty="0"/>
          </a:p>
          <a:p>
            <a:r>
              <a:rPr lang="en-GB" dirty="0" err="1"/>
              <a:t>Analyzing</a:t>
            </a:r>
            <a:r>
              <a:rPr lang="en-GB" dirty="0"/>
              <a:t> effects of punctuation and meeting types</a:t>
            </a:r>
          </a:p>
          <a:p>
            <a:pPr lvl="1"/>
            <a:r>
              <a:rPr lang="en-GB" dirty="0"/>
              <a:t>Used statistical tests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6031661-6BAC-5425-8199-871B174FC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87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7"/>
    </mc:Choice>
    <mc:Fallback>
      <p:transition spd="slow" advTm="25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6" x="5462588" y="5546725"/>
          <p14:tracePt t="2241" x="5397500" y="5527675"/>
          <p14:tracePt t="2247" x="5341938" y="5527675"/>
          <p14:tracePt t="2263" x="5192713" y="5508625"/>
          <p14:tracePt t="2279" x="5062538" y="5480050"/>
          <p14:tracePt t="2296" x="4922838" y="5472113"/>
          <p14:tracePt t="2313" x="4821238" y="5453063"/>
          <p14:tracePt t="2330" x="4643438" y="5407025"/>
          <p14:tracePt t="2346" x="4532313" y="5378450"/>
          <p14:tracePt t="2363" x="4457700" y="5359400"/>
          <p14:tracePt t="2379" x="4356100" y="5313363"/>
          <p14:tracePt t="2397" x="4300538" y="5294313"/>
          <p14:tracePt t="2413" x="4243388" y="5276850"/>
          <p14:tracePt t="2430" x="4197350" y="5248275"/>
          <p14:tracePt t="2447" x="4141788" y="5219700"/>
          <p14:tracePt t="2463" x="4113213" y="5202238"/>
          <p14:tracePt t="2480" x="4086225" y="5192713"/>
          <p14:tracePt t="2496" x="4038600" y="5164138"/>
          <p14:tracePt t="2513" x="4011613" y="5154613"/>
          <p14:tracePt t="2530" x="3983038" y="5145088"/>
          <p14:tracePt t="2546" x="3963988" y="5137150"/>
          <p14:tracePt t="2564" x="3908425" y="5108575"/>
          <p14:tracePt t="2579" x="3871913" y="5099050"/>
          <p14:tracePt t="2596" x="3825875" y="5072063"/>
          <p14:tracePt t="2613" x="3787775" y="5062538"/>
          <p14:tracePt t="2631" x="3751263" y="5043488"/>
          <p14:tracePt t="2646" x="3713163" y="5024438"/>
          <p14:tracePt t="2663" x="3686175" y="5006975"/>
          <p14:tracePt t="2680" x="3648075" y="4987925"/>
          <p14:tracePt t="2697" x="3621088" y="4978400"/>
          <p14:tracePt t="2713" x="3602038" y="4959350"/>
          <p14:tracePt t="2729" x="3563938" y="4941888"/>
          <p14:tracePt t="2747" x="3536950" y="4922838"/>
          <p14:tracePt t="2763" x="3508375" y="4903788"/>
          <p14:tracePt t="2780" x="3481388" y="4894263"/>
          <p14:tracePt t="2797" x="3462338" y="4875213"/>
          <p14:tracePt t="2813" x="3452813" y="4875213"/>
          <p14:tracePt t="2830" x="3443288" y="4875213"/>
          <p14:tracePt t="2847" x="3433763" y="4875213"/>
          <p14:tracePt t="2865" x="3424238" y="4875213"/>
          <p14:tracePt t="2907" x="3424238" y="4867275"/>
          <p14:tracePt t="2955" x="3416300" y="4857750"/>
          <p14:tracePt t="2982" x="3406775" y="4857750"/>
          <p14:tracePt t="2990" x="3406775" y="4848225"/>
          <p14:tracePt t="3016" x="3397250" y="4848225"/>
          <p14:tracePt t="3031" x="3397250" y="4838700"/>
          <p14:tracePt t="3078" x="3397250" y="4829175"/>
          <p14:tracePt t="3105" x="3406775" y="4819650"/>
          <p14:tracePt t="3119" x="3416300" y="4819650"/>
          <p14:tracePt t="3126" x="3416300" y="4810125"/>
          <p14:tracePt t="3141" x="3433763" y="4810125"/>
          <p14:tracePt t="3147" x="3443288" y="4802188"/>
          <p14:tracePt t="3163" x="3481388" y="4792663"/>
          <p14:tracePt t="3180" x="3536950" y="4773613"/>
          <p14:tracePt t="3199" x="3592513" y="4764088"/>
          <p14:tracePt t="3213" x="3638550" y="4754563"/>
          <p14:tracePt t="3230" x="3694113" y="4745038"/>
          <p14:tracePt t="3247" x="3732213" y="4737100"/>
          <p14:tracePt t="3264" x="3768725" y="4727575"/>
          <p14:tracePt t="3280" x="3806825" y="4727575"/>
          <p14:tracePt t="3297" x="3833813" y="4718050"/>
          <p14:tracePt t="3313" x="3871913" y="4718050"/>
          <p14:tracePt t="3330" x="3898900" y="4718050"/>
          <p14:tracePt t="3347" x="3946525" y="4718050"/>
          <p14:tracePt t="3363" x="3963988" y="4718050"/>
          <p14:tracePt t="3381" x="4021138" y="4718050"/>
          <p14:tracePt t="3397" x="4067175" y="4718050"/>
          <p14:tracePt t="3414" x="4122738" y="4718050"/>
          <p14:tracePt t="3431" x="4206875" y="4718050"/>
          <p14:tracePt t="3447" x="4281488" y="4718050"/>
          <p14:tracePt t="3463" x="4402138" y="4718050"/>
          <p14:tracePt t="3480" x="4467225" y="4718050"/>
          <p14:tracePt t="3497" x="4578350" y="4737100"/>
          <p14:tracePt t="3513" x="4643438" y="4737100"/>
          <p14:tracePt t="3530" x="4691063" y="4745038"/>
          <p14:tracePt t="3548" x="4765675" y="4754563"/>
          <p14:tracePt t="3564" x="4783138" y="4754563"/>
          <p14:tracePt t="3852" x="4802188" y="4754563"/>
          <p14:tracePt t="3859" x="4821238" y="4754563"/>
          <p14:tracePt t="3866" x="4867275" y="4745038"/>
          <p14:tracePt t="3880" x="4895850" y="4737100"/>
          <p14:tracePt t="3897" x="4960938" y="4737100"/>
          <p14:tracePt t="3914" x="5026025" y="4727575"/>
          <p14:tracePt t="3930" x="5053013" y="4727575"/>
          <p14:tracePt t="3948" x="5091113" y="4727575"/>
          <p14:tracePt t="3964" x="5118100" y="4727575"/>
          <p14:tracePt t="3983" x="5156200" y="4727575"/>
          <p14:tracePt t="3997" x="5165725" y="4727575"/>
          <p14:tracePt t="4015" x="5192713" y="4737100"/>
          <p14:tracePt t="4016" x="5202238" y="4737100"/>
          <p14:tracePt t="4032" x="5221288" y="4745038"/>
          <p14:tracePt t="4050" x="5249863" y="4745038"/>
          <p14:tracePt t="4051" x="5257800" y="4745038"/>
          <p14:tracePt t="4065" x="5276850" y="4754563"/>
          <p14:tracePt t="4081" x="5286375" y="4754563"/>
          <p14:tracePt t="4100" x="5295900" y="4754563"/>
          <p14:tracePt t="4114" x="5314950" y="4754563"/>
          <p14:tracePt t="4130" x="5322888" y="4754563"/>
          <p14:tracePt t="4147" x="5351463" y="4754563"/>
          <p14:tracePt t="4164" x="5370513" y="4754563"/>
          <p14:tracePt t="4181" x="5416550" y="4745038"/>
          <p14:tracePt t="4198" x="5435600" y="4745038"/>
          <p14:tracePt t="4214" x="5472113" y="4745038"/>
          <p14:tracePt t="4231" x="5519738" y="4737100"/>
          <p14:tracePt t="4247" x="5537200" y="4737100"/>
          <p14:tracePt t="4264" x="5592763" y="4727575"/>
          <p14:tracePt t="4280" x="5630863" y="4718050"/>
          <p14:tracePt t="4297" x="5686425" y="4708525"/>
          <p14:tracePt t="4316" x="5722938" y="4708525"/>
          <p14:tracePt t="4331" x="5789613" y="4708525"/>
          <p14:tracePt t="4348" x="5845175" y="4708525"/>
          <p14:tracePt t="4364" x="5891213" y="4708525"/>
          <p14:tracePt t="4381" x="5994400" y="4708525"/>
          <p14:tracePt t="4397" x="6040438" y="4718050"/>
          <p14:tracePt t="4413" x="6180138" y="4718050"/>
          <p14:tracePt t="4432" x="6264275" y="4718050"/>
          <p14:tracePt t="4448" x="6421438" y="4718050"/>
          <p14:tracePt t="4464" x="6542088" y="4699000"/>
          <p14:tracePt t="4482" x="6691313" y="4699000"/>
          <p14:tracePt t="4498" x="6821488" y="4689475"/>
          <p14:tracePt t="4515" x="6905625" y="4689475"/>
          <p14:tracePt t="4531" x="7100888" y="4689475"/>
          <p14:tracePt t="4548" x="7185025" y="4689475"/>
          <p14:tracePt t="4565" x="7278688" y="4708525"/>
          <p14:tracePt t="4581" x="7343775" y="4708525"/>
          <p14:tracePt t="4598" x="7399338" y="4718050"/>
          <p14:tracePt t="4615" x="7454900" y="4727575"/>
          <p14:tracePt t="4631" x="7519988" y="4737100"/>
          <p14:tracePt t="4648" x="7604125" y="4737100"/>
          <p14:tracePt t="4665" x="7640638" y="4745038"/>
          <p14:tracePt t="4681" x="7678738" y="4754563"/>
          <p14:tracePt t="4699" x="7696200" y="4754563"/>
          <p14:tracePt t="4716" x="7715250" y="4754563"/>
          <p14:tracePt t="4732" x="7724775" y="4754563"/>
          <p14:tracePt t="4748" x="7734300" y="4754563"/>
          <p14:tracePt t="4765" x="7743825" y="4754563"/>
          <p14:tracePt t="4916" x="7613650" y="4783138"/>
          <p14:tracePt t="4921" x="7435850" y="4857750"/>
          <p14:tracePt t="4933" x="7119938" y="4922838"/>
          <p14:tracePt t="4948" x="6142038" y="5014913"/>
          <p14:tracePt t="4966" x="5770563" y="4959350"/>
          <p14:tracePt t="4982" x="5387975" y="4903788"/>
          <p14:tracePt t="4999" x="4997450" y="4848225"/>
          <p14:tracePt t="5015" x="4821238" y="4848225"/>
          <p14:tracePt t="5032" x="4700588" y="4857750"/>
          <p14:tracePt t="5048" x="4635500" y="4857750"/>
          <p14:tracePt t="5065" x="4578350" y="4875213"/>
          <p14:tracePt t="5081" x="4522788" y="4884738"/>
          <p14:tracePt t="5098" x="4476750" y="4913313"/>
          <p14:tracePt t="5115" x="4411663" y="4932363"/>
          <p14:tracePt t="5132" x="4373563" y="4941888"/>
          <p14:tracePt t="5149" x="4337050" y="4949825"/>
          <p14:tracePt t="5165" x="4308475" y="4949825"/>
          <p14:tracePt t="5182" x="4262438" y="4949825"/>
          <p14:tracePt t="5198" x="4225925" y="4949825"/>
          <p14:tracePt t="5215" x="4160838" y="4949825"/>
          <p14:tracePt t="5231" x="4057650" y="4959350"/>
          <p14:tracePt t="5249" x="3946525" y="4968875"/>
          <p14:tracePt t="5266" x="3732213" y="5043488"/>
          <p14:tracePt t="5284" x="3536950" y="5099050"/>
          <p14:tracePt t="5299" x="3303588" y="5154613"/>
          <p14:tracePt t="5316" x="3173413" y="5173663"/>
          <p14:tracePt t="5332" x="3081338" y="5202238"/>
          <p14:tracePt t="5348" x="3014663" y="5210175"/>
          <p14:tracePt t="5365" x="2978150" y="5219700"/>
          <p14:tracePt t="5381" x="2941638" y="5219700"/>
          <p14:tracePt t="5398" x="2932113" y="5219700"/>
          <p14:tracePt t="5414" x="2913063" y="5219700"/>
          <p14:tracePt t="5504" x="2913063" y="5210175"/>
          <p14:tracePt t="5546" x="2922588" y="5210175"/>
          <p14:tracePt t="5559" x="2932113" y="5210175"/>
          <p14:tracePt t="5567" x="2941638" y="5202238"/>
          <p14:tracePt t="5581" x="2949575" y="5202238"/>
          <p14:tracePt t="5601" x="2978150" y="5202238"/>
          <p14:tracePt t="5614" x="3006725" y="5192713"/>
          <p14:tracePt t="5632" x="3033713" y="5192713"/>
          <p14:tracePt t="5648" x="3146425" y="5164138"/>
          <p14:tracePt t="5665" x="3219450" y="5154613"/>
          <p14:tracePt t="5682" x="3313113" y="5145088"/>
          <p14:tracePt t="5683" x="3368675" y="5118100"/>
          <p14:tracePt t="5698" x="3424238" y="5118100"/>
          <p14:tracePt t="5716" x="3489325" y="5108575"/>
          <p14:tracePt t="5732" x="3602038" y="5099050"/>
          <p14:tracePt t="5748" x="3676650" y="5099050"/>
          <p14:tracePt t="5765" x="3759200" y="5099050"/>
          <p14:tracePt t="5766" x="3787775" y="5099050"/>
          <p14:tracePt t="5782" x="3852863" y="5099050"/>
          <p14:tracePt t="5798" x="3927475" y="5108575"/>
          <p14:tracePt t="5815" x="4030663" y="5108575"/>
          <p14:tracePt t="5832" x="4095750" y="5108575"/>
          <p14:tracePt t="5848" x="4225925" y="5099050"/>
          <p14:tracePt t="5865" x="4373563" y="5053013"/>
          <p14:tracePt t="5882" x="4635500" y="4987925"/>
          <p14:tracePt t="5898" x="4783138" y="4932363"/>
          <p14:tracePt t="5915" x="4867275" y="4913313"/>
          <p14:tracePt t="5932" x="4932363" y="4903788"/>
          <p14:tracePt t="5949" x="4951413" y="4903788"/>
          <p14:tracePt t="5966" x="4997450" y="4903788"/>
          <p14:tracePt t="5982" x="5016500" y="4913313"/>
          <p14:tracePt t="5998" x="5045075" y="4913313"/>
          <p14:tracePt t="6000" x="5062538" y="4922838"/>
          <p14:tracePt t="6015" x="5072063" y="4932363"/>
          <p14:tracePt t="14045" x="5006975" y="4932363"/>
          <p14:tracePt t="14050" x="4905375" y="4913313"/>
          <p14:tracePt t="14057" x="4765675" y="4867275"/>
          <p14:tracePt t="14068" x="4662488" y="4857750"/>
          <p14:tracePt t="14085" x="4252913" y="4773613"/>
          <p14:tracePt t="14102" x="3992563" y="4727575"/>
          <p14:tracePt t="14118" x="3686175" y="4652963"/>
          <p14:tracePt t="14135" x="3322638" y="4568825"/>
          <p14:tracePt t="14152" x="3163888" y="4513263"/>
          <p14:tracePt t="14168" x="3006725" y="4484688"/>
          <p14:tracePt t="14185" x="2959100" y="4467225"/>
          <p14:tracePt t="14201" x="2903538" y="4448175"/>
          <p14:tracePt t="14218" x="2894013" y="4448175"/>
          <p14:tracePt t="14235" x="2884488" y="4448175"/>
          <p14:tracePt t="14236" x="2867025" y="4438650"/>
          <p14:tracePt t="14251" x="2847975" y="4429125"/>
          <p14:tracePt t="14268" x="2828925" y="4410075"/>
          <p14:tracePt t="14285" x="2792413" y="4383088"/>
          <p14:tracePt t="14302" x="2763838" y="4354513"/>
          <p14:tracePt t="14318" x="2717800" y="4298950"/>
          <p14:tracePt t="14335" x="2662238" y="4262438"/>
          <p14:tracePt t="14352" x="2532063" y="4178300"/>
          <p14:tracePt t="14368" x="2428875" y="4113213"/>
          <p14:tracePt t="14385" x="2327275" y="4048125"/>
          <p14:tracePt t="14402" x="2197100" y="3983038"/>
          <p14:tracePt t="14418" x="2149475" y="3954463"/>
          <p14:tracePt t="14435" x="2074863" y="3935413"/>
          <p14:tracePt t="14451" x="2038350" y="3927475"/>
          <p14:tracePt t="14469" x="2009775" y="3917950"/>
          <p14:tracePt t="14470" x="1992313" y="3917950"/>
          <p14:tracePt t="14485" x="1963738" y="3917950"/>
          <p14:tracePt t="14502" x="1944688" y="3917950"/>
          <p14:tracePt t="14519" x="1917700" y="3917950"/>
          <p14:tracePt t="14536" x="1908175" y="3917950"/>
          <p14:tracePt t="14552" x="1908175" y="3908425"/>
          <p14:tracePt t="14568" x="1898650" y="3908425"/>
          <p14:tracePt t="14586" x="1889125" y="3908425"/>
          <p14:tracePt t="14634" x="1889125" y="3898900"/>
          <p14:tracePt t="14648" x="1889125" y="3889375"/>
          <p14:tracePt t="14670" x="1898650" y="3889375"/>
          <p14:tracePt t="14676" x="1898650" y="3879850"/>
          <p14:tracePt t="14689" x="1917700" y="3879850"/>
          <p14:tracePt t="14702" x="1935163" y="3879850"/>
          <p14:tracePt t="14719" x="1973263" y="3862388"/>
          <p14:tracePt t="14735" x="2000250" y="3862388"/>
          <p14:tracePt t="14752" x="2084388" y="3852863"/>
          <p14:tracePt t="14770" x="2139950" y="3852863"/>
          <p14:tracePt t="14785" x="2224088" y="3852863"/>
          <p14:tracePt t="14802" x="2279650" y="3852863"/>
          <p14:tracePt t="14819" x="2382838" y="3862388"/>
          <p14:tracePt t="14835" x="2447925" y="3870325"/>
          <p14:tracePt t="14852" x="2484438" y="3879850"/>
          <p14:tracePt t="14868" x="2549525" y="3889375"/>
          <p14:tracePt t="14885" x="2597150" y="3898900"/>
          <p14:tracePt t="14902" x="2643188" y="3898900"/>
          <p14:tracePt t="14919" x="2662238" y="3898900"/>
          <p14:tracePt t="14936" x="2727325" y="3889375"/>
          <p14:tracePt t="14952" x="2763838" y="3879850"/>
          <p14:tracePt t="14968" x="2801938" y="3879850"/>
          <p14:tracePt t="14985" x="2847975" y="3870325"/>
          <p14:tracePt t="15002" x="2876550" y="3870325"/>
          <p14:tracePt t="15019" x="2922588" y="3862388"/>
          <p14:tracePt t="15035" x="2959100" y="3862388"/>
          <p14:tracePt t="15052" x="2987675" y="3852863"/>
          <p14:tracePt t="15069" x="2997200" y="3843338"/>
          <p14:tracePt t="15085" x="3006725" y="3843338"/>
          <p14:tracePt t="15102" x="3024188" y="3843338"/>
          <p14:tracePt t="15119" x="3033713" y="3843338"/>
          <p14:tracePt t="15149" x="3033713" y="3833813"/>
          <p14:tracePt t="15155" x="3033713" y="3824288"/>
          <p14:tracePt t="15169" x="3014663" y="3824288"/>
          <p14:tracePt t="15185" x="2968625" y="3805238"/>
          <p14:tracePt t="15202" x="2903538" y="3787775"/>
          <p14:tracePt t="15219" x="2754313" y="3749675"/>
          <p14:tracePt t="15235" x="2652713" y="3722688"/>
          <p14:tracePt t="15252" x="2559050" y="3703638"/>
          <p14:tracePt t="15269" x="2503488" y="3703638"/>
          <p14:tracePt t="15286" x="2447925" y="3694113"/>
          <p14:tracePt t="15302" x="2419350" y="3694113"/>
          <p14:tracePt t="15319" x="2392363" y="3694113"/>
          <p14:tracePt t="15335" x="2354263" y="3694113"/>
          <p14:tracePt t="15352" x="2344738" y="3694113"/>
          <p14:tracePt t="15369" x="2336800" y="3694113"/>
          <p14:tracePt t="15385" x="2317750" y="3694113"/>
          <p14:tracePt t="15409" x="2308225" y="3694113"/>
          <p14:tracePt t="15419" x="2298700" y="3694113"/>
          <p14:tracePt t="15519" x="2308225" y="3694113"/>
          <p14:tracePt t="15532" x="2317750" y="3694113"/>
          <p14:tracePt t="15541" x="2327275" y="3694113"/>
          <p14:tracePt t="15552" x="2336800" y="3694113"/>
          <p14:tracePt t="15569" x="2363788" y="3694113"/>
          <p14:tracePt t="15586" x="2392363" y="3694113"/>
          <p14:tracePt t="15602" x="2438400" y="3694113"/>
          <p14:tracePt t="15620" x="2466975" y="3694113"/>
          <p14:tracePt t="15636" x="2503488" y="3703638"/>
          <p14:tracePt t="15653" x="2513013" y="3713163"/>
          <p14:tracePt t="15670" x="2513013" y="3722688"/>
          <p14:tracePt t="15686" x="2503488" y="3732213"/>
          <p14:tracePt t="15702" x="2466975" y="3732213"/>
          <p14:tracePt t="15719" x="2409825" y="3740150"/>
          <p14:tracePt t="15736" x="2373313" y="3749675"/>
          <p14:tracePt t="15752" x="2308225" y="3759200"/>
          <p14:tracePt t="15769" x="2289175" y="3759200"/>
          <p14:tracePt t="15786" x="2262188" y="3759200"/>
          <p14:tracePt t="15803" x="2252663" y="3759200"/>
          <p14:tracePt t="15835" x="2252663" y="3768725"/>
          <p14:tracePt t="15848" x="2262188" y="3768725"/>
          <p14:tracePt t="15862" x="2270125" y="3768725"/>
          <p14:tracePt t="15869" x="2279650" y="3768725"/>
          <p14:tracePt t="15886" x="2317750" y="3768725"/>
          <p14:tracePt t="15902" x="2344738" y="3759200"/>
          <p14:tracePt t="15903" x="2382838" y="3749675"/>
          <p14:tracePt t="15919" x="2419350" y="3749675"/>
          <p14:tracePt t="15936" x="2457450" y="3732213"/>
          <p14:tracePt t="15952" x="2522538" y="3722688"/>
          <p14:tracePt t="15970" x="2568575" y="3722688"/>
          <p14:tracePt t="15986" x="2624138" y="3722688"/>
          <p14:tracePt t="16002" x="2662238" y="3722688"/>
          <p14:tracePt t="16020" x="2763838" y="3732213"/>
          <p14:tracePt t="16036" x="2838450" y="3732213"/>
          <p14:tracePt t="16053" x="2932113" y="3749675"/>
          <p14:tracePt t="16069" x="3071813" y="3759200"/>
          <p14:tracePt t="16086" x="3146425" y="3787775"/>
          <p14:tracePt t="16102" x="3238500" y="3787775"/>
          <p14:tracePt t="16119" x="3332163" y="3797300"/>
          <p14:tracePt t="16136" x="3481388" y="3797300"/>
          <p14:tracePt t="16152" x="3592513" y="3797300"/>
          <p14:tracePt t="16169" x="3694113" y="3768725"/>
          <p14:tracePt t="16186" x="3768725" y="3759200"/>
          <p14:tracePt t="16470" x="3890963" y="3759200"/>
          <p14:tracePt t="16475" x="4030663" y="3740150"/>
          <p14:tracePt t="16486" x="4151313" y="3732213"/>
          <p14:tracePt t="16503" x="4402138" y="3713163"/>
          <p14:tracePt t="16519" x="4503738" y="3713163"/>
          <p14:tracePt t="16536" x="4578350" y="3713163"/>
          <p14:tracePt t="16553" x="4691063" y="3713163"/>
          <p14:tracePt t="16571" x="4737100" y="3713163"/>
          <p14:tracePt t="16586" x="4867275" y="3713163"/>
          <p14:tracePt t="16603" x="4932363" y="3713163"/>
          <p14:tracePt t="16619" x="5062538" y="3713163"/>
          <p14:tracePt t="16636" x="5156200" y="3713163"/>
          <p14:tracePt t="16653" x="5249863" y="3703638"/>
          <p14:tracePt t="16669" x="5387975" y="3675063"/>
          <p14:tracePt t="16686" x="5491163" y="3675063"/>
          <p14:tracePt t="16703" x="5715000" y="3675063"/>
          <p14:tracePt t="16720" x="5872163" y="3675063"/>
          <p14:tracePt t="16736" x="6115050" y="3665538"/>
          <p14:tracePt t="16753" x="6226175" y="3638550"/>
          <p14:tracePt t="16770" x="6337300" y="3600450"/>
          <p14:tracePt t="16786" x="6469063" y="3582988"/>
          <p14:tracePt t="16803" x="6542088" y="3563938"/>
          <p14:tracePt t="16819" x="6635750" y="3554413"/>
          <p14:tracePt t="16836" x="6700838" y="3554413"/>
          <p14:tracePt t="16853" x="6804025" y="3535363"/>
          <p14:tracePt t="16870" x="6831013" y="3527425"/>
          <p14:tracePt t="17568" x="6869113" y="3527425"/>
          <p14:tracePt t="17573" x="6915150" y="3527425"/>
          <p14:tracePt t="17588" x="7035800" y="3527425"/>
          <p14:tracePt t="17604" x="7156450" y="3527425"/>
          <p14:tracePt t="17620" x="7286625" y="3554413"/>
          <p14:tracePt t="17637" x="7426325" y="3563938"/>
          <p14:tracePt t="17653" x="7510463" y="3563938"/>
          <p14:tracePt t="17670" x="7613650" y="3592513"/>
          <p14:tracePt t="17687" x="7678738" y="3592513"/>
          <p14:tracePt t="17704" x="7743825" y="3592513"/>
          <p14:tracePt t="17720" x="7780338" y="3600450"/>
          <p14:tracePt t="17736" x="7808913" y="3600450"/>
          <p14:tracePt t="17753" x="7835900" y="3609975"/>
          <p14:tracePt t="17770" x="7854950" y="3619500"/>
          <p14:tracePt t="17786" x="7891463" y="3629025"/>
          <p14:tracePt t="17803" x="7891463" y="3648075"/>
          <p14:tracePt t="17820" x="7910513" y="3648075"/>
          <p14:tracePt t="17841" x="7920038" y="3657600"/>
          <p14:tracePt t="18365" x="7874000" y="3657600"/>
          <p14:tracePt t="18372" x="7753350" y="3657600"/>
          <p14:tracePt t="18378" x="7594600" y="3657600"/>
          <p14:tracePt t="18386" x="7380288" y="3657600"/>
          <p14:tracePt t="18404" x="6896100" y="3657600"/>
          <p14:tracePt t="18420" x="5592763" y="3544888"/>
          <p14:tracePt t="18437" x="4775200" y="3405188"/>
          <p14:tracePt t="18454" x="3898900" y="3200400"/>
          <p14:tracePt t="18470" x="3556000" y="3117850"/>
          <p14:tracePt t="18487" x="3303588" y="3043238"/>
          <p14:tracePt t="18504" x="3117850" y="2959100"/>
          <p14:tracePt t="18520" x="3052763" y="2930525"/>
          <p14:tracePt t="18537" x="2997200" y="2894013"/>
          <p14:tracePt t="18554" x="2978150" y="2884488"/>
          <p14:tracePt t="18570" x="2959100" y="2865438"/>
          <p14:tracePt t="18587" x="2949575" y="2857500"/>
          <p14:tracePt t="18604" x="2941638" y="2847975"/>
          <p14:tracePt t="18621" x="2941638" y="2838450"/>
          <p14:tracePt t="18637" x="2941638" y="2828925"/>
          <p14:tracePt t="18654" x="2959100" y="2809875"/>
          <p14:tracePt t="18670" x="2968625" y="2809875"/>
          <p14:tracePt t="18688" x="2997200" y="2800350"/>
          <p14:tracePt t="18704" x="3014663" y="2790825"/>
          <p14:tracePt t="18721" x="3062288" y="2763838"/>
          <p14:tracePt t="18737" x="3098800" y="2725738"/>
          <p14:tracePt t="18754" x="3182938" y="2698750"/>
          <p14:tracePt t="18770" x="3406775" y="2587625"/>
          <p14:tracePt t="18787" x="3621088" y="2474913"/>
          <p14:tracePt t="18804" x="4373563" y="2205038"/>
          <p14:tracePt t="18820" x="4941888" y="2038350"/>
          <p14:tracePt t="18837" x="5416550" y="1954213"/>
          <p14:tracePt t="18854" x="6040438" y="1916113"/>
          <p14:tracePt t="18870" x="6524625" y="2000250"/>
          <p14:tracePt t="18887" x="7231063" y="2214563"/>
          <p14:tracePt t="18904" x="7566025" y="2400300"/>
          <p14:tracePt t="18921" x="7891463" y="2614613"/>
          <p14:tracePt t="18937" x="7994650" y="2679700"/>
          <p14:tracePt t="18954" x="8004175" y="2698750"/>
          <p14:tracePt t="19215" x="8143875" y="2698750"/>
          <p14:tracePt t="19221" x="8329613" y="2717800"/>
          <p14:tracePt t="19228" x="8488363" y="2735263"/>
          <p14:tracePt t="19237" x="8645525" y="2754313"/>
          <p14:tracePt t="19254" x="8953500" y="2819400"/>
          <p14:tracePt t="19271" x="9307513" y="2940050"/>
          <p14:tracePt t="19287" x="9455150" y="2995613"/>
          <p14:tracePt t="19304" x="9623425" y="3079750"/>
          <p14:tracePt t="19321" x="9698038" y="3125788"/>
          <p14:tracePt t="19338" x="9753600" y="3192463"/>
          <p14:tracePt t="19354" x="9772650" y="3219450"/>
          <p14:tracePt t="19371" x="9790113" y="3248025"/>
          <p14:tracePt t="19387" x="9799638" y="3275013"/>
          <p14:tracePt t="19405" x="9809163" y="3294063"/>
          <p14:tracePt t="19421" x="9818688" y="3303588"/>
          <p14:tracePt t="19454" x="9809163" y="3303588"/>
          <p14:tracePt t="19461" x="9799638" y="3303588"/>
          <p14:tracePt t="19471" x="9782175" y="3303588"/>
          <p14:tracePt t="19487" x="9744075" y="3294063"/>
          <p14:tracePt t="19504" x="9678988" y="3275013"/>
          <p14:tracePt t="19521" x="9632950" y="3248025"/>
          <p14:tracePt t="19537" x="9567863" y="3219450"/>
          <p14:tracePt t="19554" x="9539288" y="3200400"/>
          <p14:tracePt t="19571" x="9539288" y="3173413"/>
          <p14:tracePt t="19587" x="9539288" y="3144838"/>
          <p14:tracePt t="19604" x="9594850" y="3117850"/>
          <p14:tracePt t="19621" x="9623425" y="3098800"/>
          <p14:tracePt t="24446" x="9474200" y="2725738"/>
          <p14:tracePt t="24452" x="9288463" y="2373313"/>
          <p14:tracePt t="24459" x="9093200" y="1982788"/>
          <p14:tracePt t="24473" x="8758238" y="1358900"/>
          <p14:tracePt t="24490" x="8348663" y="6143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38A9-4CAC-C379-9A0E-A8B4F1CD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Introduction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9F3FD-0B5B-DD09-3ED0-B6C4D679C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906"/>
            <a:ext cx="10515600" cy="4351338"/>
          </a:xfrm>
        </p:spPr>
        <p:txBody>
          <a:bodyPr/>
          <a:lstStyle/>
          <a:p>
            <a:r>
              <a:rPr lang="en-GB" dirty="0"/>
              <a:t>Standard evaluation metric in ASR: WER</a:t>
            </a:r>
          </a:p>
          <a:p>
            <a:pPr lvl="1"/>
            <a:r>
              <a:rPr lang="en-GB" dirty="0"/>
              <a:t>+ literal word-for-word transcriptions</a:t>
            </a:r>
          </a:p>
          <a:p>
            <a:pPr lvl="1"/>
            <a:r>
              <a:rPr lang="en-GB" dirty="0"/>
              <a:t>- ignores semantic/structural/linguistic similarity</a:t>
            </a:r>
          </a:p>
          <a:p>
            <a:r>
              <a:rPr lang="en-GB" dirty="0"/>
              <a:t>Downstream applications</a:t>
            </a:r>
          </a:p>
          <a:p>
            <a:pPr lvl="1"/>
            <a:r>
              <a:rPr lang="en-GB" dirty="0"/>
              <a:t>Voice assistants, human machine interaction, Scheduling assistant</a:t>
            </a:r>
          </a:p>
          <a:p>
            <a:pPr lvl="1"/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90DB2-A44E-1FDF-8542-028ECC225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53" y="4017770"/>
            <a:ext cx="6944694" cy="10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84D3D-8A45-2D7E-77EA-236D3FBC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653" y="4915339"/>
            <a:ext cx="5363323" cy="866896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3E55EC0-A796-DD1F-AACF-B2A0398CE4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536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81"/>
    </mc:Choice>
    <mc:Fallback>
      <p:transition spd="slow" advTm="11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050" x="9129713" y="288925"/>
          <p14:tracePt t="70055" x="9278938" y="436563"/>
          <p14:tracePt t="70089" x="9734550" y="1135063"/>
          <p14:tracePt t="70403" x="9958388" y="1190625"/>
          <p14:tracePt t="70411" x="10293350" y="1303338"/>
          <p14:tracePt t="70419" x="10666413" y="1414463"/>
          <p14:tracePt t="70436" x="11131550" y="1693863"/>
          <p14:tracePt t="70452" x="11661775" y="2093913"/>
          <p14:tracePt t="70470" x="11885613" y="2317750"/>
          <p14:tracePt t="70485" x="12071350" y="2540000"/>
          <p14:tracePt t="70487" x="12117388" y="2595563"/>
          <p14:tracePt t="70554" x="12033250" y="3889375"/>
          <p14:tracePt t="70569" x="11726863" y="4513263"/>
          <p14:tracePt t="70586" x="11391900" y="5033963"/>
          <p14:tracePt t="70603" x="10991850" y="5518150"/>
          <p14:tracePt t="70620" x="10777538" y="5694363"/>
          <p14:tracePt t="70636" x="10591800" y="5749925"/>
          <p14:tracePt t="70653" x="10507663" y="5759450"/>
          <p14:tracePt t="70671" x="10442575" y="5759450"/>
          <p14:tracePt t="70672" x="10423525" y="5759450"/>
          <p14:tracePt t="70686" x="10377488" y="5732463"/>
          <p14:tracePt t="70703" x="10367963" y="5732463"/>
          <p14:tracePt t="70721" x="10358438" y="5722938"/>
          <p14:tracePt t="70737" x="10367963" y="5694363"/>
          <p14:tracePt t="70754" x="10488613" y="5583238"/>
          <p14:tracePt t="70771" x="10656888" y="5508625"/>
          <p14:tracePt t="70786" x="10787063" y="5472113"/>
          <p14:tracePt t="70803" x="11018838" y="5424488"/>
          <p14:tracePt t="70820" x="11131550" y="5434013"/>
          <p14:tracePt t="70837" x="11214100" y="5443538"/>
          <p14:tracePt t="70853" x="11242675" y="5453063"/>
          <p14:tracePt t="70870" x="11261725" y="5472113"/>
          <p14:tracePt t="70886" x="11242675" y="5480050"/>
          <p14:tracePt t="70903" x="11149013" y="5480050"/>
          <p14:tracePt t="70919" x="10823575" y="5443538"/>
          <p14:tracePt t="70936" x="10377488" y="5332413"/>
          <p14:tracePt t="70953" x="9772650" y="5099050"/>
          <p14:tracePt t="70971" x="9512300" y="4978400"/>
          <p14:tracePt t="70986" x="9363075" y="4903788"/>
          <p14:tracePt t="71003" x="9204325" y="4819650"/>
          <p14:tracePt t="71021" x="9177338" y="4783138"/>
          <p14:tracePt t="71023" x="9158288" y="4773613"/>
          <p14:tracePt t="71036" x="9139238" y="4764088"/>
          <p14:tracePt t="71053" x="9129713" y="4754563"/>
          <p14:tracePt t="71071" x="9110663" y="4737100"/>
          <p14:tracePt t="71086" x="9102725" y="4737100"/>
          <p14:tracePt t="71103" x="9093200" y="4737100"/>
          <p14:tracePt t="71120" x="9064625" y="4737100"/>
          <p14:tracePt t="71136" x="9028113" y="4754563"/>
          <p14:tracePt t="71154" x="8943975" y="4783138"/>
          <p14:tracePt t="71171" x="8878888" y="4792663"/>
          <p14:tracePt t="71186" x="8775700" y="4848225"/>
          <p14:tracePt t="71203" x="8720138" y="4875213"/>
          <p14:tracePt t="111814" x="8515350" y="4410075"/>
          <p14:tracePt t="111821" x="8255000" y="3675063"/>
          <p14:tracePt t="111828" x="8013700" y="2903538"/>
          <p14:tracePt t="111837" x="7818438" y="2178050"/>
          <p14:tracePt t="111854" x="7399338" y="576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EC89-5B22-03C8-D056-F3EE200B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15" y="8538"/>
            <a:ext cx="10515600" cy="1325563"/>
          </a:xfrm>
        </p:spPr>
        <p:txBody>
          <a:bodyPr/>
          <a:lstStyle/>
          <a:p>
            <a:r>
              <a:rPr lang="en-GB" dirty="0"/>
              <a:t>Relevant Work</a:t>
            </a:r>
            <a:endParaRPr lang="en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A06C3-837C-A4C0-C054-7FA116F149FD}"/>
              </a:ext>
            </a:extLst>
          </p:cNvPr>
          <p:cNvSpPr/>
          <p:nvPr/>
        </p:nvSpPr>
        <p:spPr>
          <a:xfrm>
            <a:off x="1718416" y="1273237"/>
            <a:ext cx="2312194" cy="83185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Reference-based comparisons</a:t>
            </a:r>
            <a:endParaRPr lang="en-C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11AB13-2A37-FA53-551E-B32D37D3FFA3}"/>
              </a:ext>
            </a:extLst>
          </p:cNvPr>
          <p:cNvSpPr/>
          <p:nvPr/>
        </p:nvSpPr>
        <p:spPr>
          <a:xfrm>
            <a:off x="8407896" y="1273237"/>
            <a:ext cx="2312194" cy="83185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reference</a:t>
            </a:r>
            <a:endParaRPr lang="en-C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8DE565-F51D-B713-F72D-439F1C04FEB8}"/>
              </a:ext>
            </a:extLst>
          </p:cNvPr>
          <p:cNvSpPr/>
          <p:nvPr/>
        </p:nvSpPr>
        <p:spPr>
          <a:xfrm>
            <a:off x="9759565" y="2401729"/>
            <a:ext cx="2312194" cy="83185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LLMs</a:t>
            </a:r>
            <a:endParaRPr lang="en-C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62A6CC-31C0-80E0-81AD-34BE7FF8B3B8}"/>
              </a:ext>
            </a:extLst>
          </p:cNvPr>
          <p:cNvSpPr/>
          <p:nvPr/>
        </p:nvSpPr>
        <p:spPr>
          <a:xfrm>
            <a:off x="1673771" y="2390008"/>
            <a:ext cx="2401484" cy="627162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Semantic similarity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8FE7A4-BE23-3DD4-8377-3B1A461EA4EA}"/>
              </a:ext>
            </a:extLst>
          </p:cNvPr>
          <p:cNvSpPr/>
          <p:nvPr/>
        </p:nvSpPr>
        <p:spPr>
          <a:xfrm>
            <a:off x="6844299" y="2375982"/>
            <a:ext cx="2312194" cy="83185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Multimodial</a:t>
            </a:r>
            <a:r>
              <a:rPr lang="en-GB" dirty="0"/>
              <a:t> embeddings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BBDF5-788A-0F60-905A-6AA947A7C19B}"/>
              </a:ext>
            </a:extLst>
          </p:cNvPr>
          <p:cNvSpPr txBox="1"/>
          <p:nvPr/>
        </p:nvSpPr>
        <p:spPr>
          <a:xfrm>
            <a:off x="9759565" y="3233579"/>
            <a:ext cx="2199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Phukon</a:t>
            </a:r>
            <a:r>
              <a:rPr lang="en-GB" b="1" dirty="0"/>
              <a:t> et al. (2025)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Combined with phonetic, semantic &amp; inference-based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speech clarity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CC13-3D05-1D75-CDF2-B87981B4EB54}"/>
              </a:ext>
            </a:extLst>
          </p:cNvPr>
          <p:cNvSpPr txBox="1"/>
          <p:nvPr/>
        </p:nvSpPr>
        <p:spPr>
          <a:xfrm>
            <a:off x="120241" y="3233579"/>
            <a:ext cx="2915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Gautam et al. (2024)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BLEU, ROUGE and </a:t>
            </a:r>
            <a:r>
              <a:rPr lang="en-GB" dirty="0" err="1"/>
              <a:t>BERTScore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Evaluate Whisper-generated transcriptions of soccer game audio commentary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Downstream tasks: event detection, game summarization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D080-AE63-D968-CFDF-875A35ED51C7}"/>
              </a:ext>
            </a:extLst>
          </p:cNvPr>
          <p:cNvSpPr txBox="1"/>
          <p:nvPr/>
        </p:nvSpPr>
        <p:spPr>
          <a:xfrm>
            <a:off x="3258139" y="3233579"/>
            <a:ext cx="33418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Kim et al. (2021):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Semantic distance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much meaning lost</a:t>
            </a:r>
          </a:p>
          <a:p>
            <a:endParaRPr lang="en-CH" dirty="0"/>
          </a:p>
          <a:p>
            <a:r>
              <a:rPr lang="en-GB" b="1" dirty="0"/>
              <a:t>Ngai and </a:t>
            </a:r>
            <a:r>
              <a:rPr lang="en-GB" b="1" dirty="0" err="1"/>
              <a:t>Rudzicz</a:t>
            </a:r>
            <a:r>
              <a:rPr lang="en-GB" b="1" dirty="0"/>
              <a:t> et al. (2023)</a:t>
            </a: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Severity measures to score ASR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on downstream sentiment &amp; meaning</a:t>
            </a:r>
          </a:p>
          <a:p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B6F7-15AA-A6FB-A669-C5D6832D6901}"/>
              </a:ext>
            </a:extLst>
          </p:cNvPr>
          <p:cNvSpPr txBox="1"/>
          <p:nvPr/>
        </p:nvSpPr>
        <p:spPr>
          <a:xfrm>
            <a:off x="6844299" y="3233579"/>
            <a:ext cx="255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Waheed et al. (2025)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Multimodal embeddings &amp; learned proxies</a:t>
            </a:r>
            <a:endParaRPr lang="en-CH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6CF71A-666F-2A87-165F-2B8D4F5685EC}"/>
              </a:ext>
            </a:extLst>
          </p:cNvPr>
          <p:cNvSpPr txBox="1"/>
          <p:nvPr/>
        </p:nvSpPr>
        <p:spPr>
          <a:xfrm>
            <a:off x="6599987" y="5726569"/>
            <a:ext cx="568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Computationally expensive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Training &amp; inference from large transformer models</a:t>
            </a:r>
            <a:endParaRPr lang="en-CH" dirty="0">
              <a:solidFill>
                <a:srgbClr val="C00000"/>
              </a:solidFill>
            </a:endParaRP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8CDAD6DA-877F-BBA4-FECB-D415AFFFC2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79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37"/>
    </mc:Choice>
    <mc:Fallback>
      <p:transition spd="slow" advTm="12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3" grpId="0"/>
      <p:bldP spid="11" grpId="0"/>
      <p:bldP spid="12" grpId="0"/>
      <p:bldP spid="30" grpId="0"/>
    </p:bldLst>
  </p:timing>
  <p:extLst>
    <p:ext uri="{3A86A75C-4F4B-4683-9AE1-C65F6400EC91}">
      <p14:laserTraceLst xmlns:p14="http://schemas.microsoft.com/office/powerpoint/2010/main">
        <p14:tracePtLst>
          <p14:tracePt t="22329" x="5910263" y="84138"/>
          <p14:tracePt t="22343" x="5732463" y="185738"/>
          <p14:tracePt t="22360" x="5575300" y="269875"/>
          <p14:tracePt t="22377" x="5453063" y="371475"/>
          <p14:tracePt t="22393" x="5202238" y="576263"/>
          <p14:tracePt t="22410" x="5045075" y="698500"/>
          <p14:tracePt t="22426" x="4792663" y="874713"/>
          <p14:tracePt t="22443" x="4606925" y="1023938"/>
          <p14:tracePt t="22460" x="4430713" y="1190625"/>
          <p14:tracePt t="22477" x="4337050" y="1265238"/>
          <p14:tracePt t="22493" x="4271963" y="1303338"/>
          <p14:tracePt t="22510" x="4187825" y="1377950"/>
          <p14:tracePt t="22527" x="4160838" y="1404938"/>
          <p14:tracePt t="22543" x="4095750" y="1433513"/>
          <p14:tracePt t="22560" x="4038600" y="1479550"/>
          <p14:tracePt t="22577" x="3937000" y="1554163"/>
          <p14:tracePt t="22594" x="3881438" y="1609725"/>
          <p14:tracePt t="22611" x="3816350" y="1655763"/>
          <p14:tracePt t="22612" x="3797300" y="1693863"/>
          <p14:tracePt t="22627" x="3751263" y="1720850"/>
          <p14:tracePt t="22644" x="3713163" y="1768475"/>
          <p14:tracePt t="22660" x="3676650" y="1785938"/>
          <p14:tracePt t="22677" x="3667125" y="1804988"/>
          <p14:tracePt t="22694" x="3648075" y="1843088"/>
          <p14:tracePt t="22711" x="3638550" y="1860550"/>
          <p14:tracePt t="22727" x="3638550" y="1879600"/>
          <p14:tracePt t="22743" x="3638550" y="1898650"/>
          <p14:tracePt t="22760" x="3638550" y="1908175"/>
          <p14:tracePt t="22777" x="3648075" y="1916113"/>
          <p14:tracePt t="22793" x="3657600" y="1916113"/>
          <p14:tracePt t="22810" x="3667125" y="1925638"/>
          <p14:tracePt t="22827" x="3676650" y="1925638"/>
          <p14:tracePt t="22843" x="3686175" y="1925638"/>
          <p14:tracePt t="22860" x="3694113" y="1925638"/>
          <p14:tracePt t="22927" x="3703638" y="1925638"/>
          <p14:tracePt t="22955" x="3713163" y="1925638"/>
          <p14:tracePt t="22968" x="3722688" y="1925638"/>
          <p14:tracePt t="22982" x="3732213" y="1925638"/>
          <p14:tracePt t="23002" x="3741738" y="1925638"/>
          <p14:tracePt t="23017" x="3751263" y="1925638"/>
          <p14:tracePt t="23023" x="3759200" y="1925638"/>
          <p14:tracePt t="23030" x="3768725" y="1925638"/>
          <p14:tracePt t="23044" x="3778250" y="1925638"/>
          <p14:tracePt t="23060" x="3797300" y="1925638"/>
          <p14:tracePt t="23077" x="3816350" y="1925638"/>
          <p14:tracePt t="23093" x="3852863" y="1916113"/>
          <p14:tracePt t="23110" x="3881438" y="1908175"/>
          <p14:tracePt t="23127" x="3937000" y="1908175"/>
          <p14:tracePt t="23144" x="3956050" y="1908175"/>
          <p14:tracePt t="23161" x="4002088" y="1889125"/>
          <p14:tracePt t="23430" x="4086225" y="1860550"/>
          <p14:tracePt t="23436" x="4308475" y="1730375"/>
          <p14:tracePt t="23444" x="4486275" y="1647825"/>
          <p14:tracePt t="23461" x="5081588" y="1368425"/>
          <p14:tracePt t="23477" x="5797550" y="1033463"/>
          <p14:tracePt t="23494" x="6086475" y="930275"/>
          <p14:tracePt t="23511" x="6346825" y="855663"/>
          <p14:tracePt t="23527" x="6691313" y="855663"/>
          <p14:tracePt t="23544" x="6951663" y="911225"/>
          <p14:tracePt t="23560" x="7315200" y="1060450"/>
          <p14:tracePt t="23577" x="7529513" y="1190625"/>
          <p14:tracePt t="23594" x="7761288" y="1349375"/>
          <p14:tracePt t="23610" x="7826375" y="1404938"/>
          <p14:tracePt t="23627" x="7883525" y="1450975"/>
          <p14:tracePt t="23644" x="7958138" y="1479550"/>
          <p14:tracePt t="23660" x="8023225" y="1498600"/>
          <p14:tracePt t="23677" x="8153400" y="1544638"/>
          <p14:tracePt t="23694" x="8245475" y="1600200"/>
          <p14:tracePt t="23711" x="8339138" y="1628775"/>
          <p14:tracePt t="23727" x="8423275" y="1665288"/>
          <p14:tracePt t="23744" x="8497888" y="1684338"/>
          <p14:tracePt t="23760" x="8683625" y="1703388"/>
          <p14:tracePt t="23777" x="8850313" y="1712913"/>
          <p14:tracePt t="23794" x="8972550" y="1720850"/>
          <p14:tracePt t="23810" x="9037638" y="1730375"/>
          <p14:tracePt t="23827" x="9102725" y="1739900"/>
          <p14:tracePt t="23844" x="9129713" y="1749425"/>
          <p14:tracePt t="23862" x="9139238" y="1758950"/>
          <p14:tracePt t="23878" x="9148763" y="1758950"/>
          <p14:tracePt t="23895" x="9158288" y="1768475"/>
          <p14:tracePt t="23911" x="9177338" y="1778000"/>
          <p14:tracePt t="23930" x="9185275" y="1778000"/>
          <p14:tracePt t="24006" x="9177338" y="1778000"/>
          <p14:tracePt t="24033" x="9177338" y="1768475"/>
          <p14:tracePt t="24040" x="9158288" y="1768475"/>
          <p14:tracePt t="24047" x="9158288" y="1758950"/>
          <p14:tracePt t="24060" x="9120188" y="1758950"/>
          <p14:tracePt t="24077" x="9055100" y="1739900"/>
          <p14:tracePt t="24094" x="8915400" y="1712913"/>
          <p14:tracePt t="24111" x="8543925" y="1647825"/>
          <p14:tracePt t="24127" x="8228013" y="1581150"/>
          <p14:tracePt t="24144" x="7780338" y="1508125"/>
          <p14:tracePt t="24161" x="7613650" y="1479550"/>
          <p14:tracePt t="24177" x="7500938" y="1460500"/>
          <p14:tracePt t="24194" x="7473950" y="1460500"/>
          <p14:tracePt t="24211" x="7445375" y="1450975"/>
          <p14:tracePt t="24227" x="7408863" y="1450975"/>
          <p14:tracePt t="24244" x="7389813" y="1450975"/>
          <p14:tracePt t="24261" x="7351713" y="1460500"/>
          <p14:tracePt t="24277" x="7334250" y="1470025"/>
          <p14:tracePt t="24294" x="7296150" y="1508125"/>
          <p14:tracePt t="24311" x="7269163" y="1525588"/>
          <p14:tracePt t="24328" x="7213600" y="1563688"/>
          <p14:tracePt t="24329" x="7194550" y="1573213"/>
          <p14:tracePt t="28836" x="7081838" y="1573213"/>
          <p14:tracePt t="28842" x="6905625" y="1573213"/>
          <p14:tracePt t="28848" x="6729413" y="1573213"/>
          <p14:tracePt t="28863" x="6356350" y="1573213"/>
          <p14:tracePt t="28880" x="5891213" y="1655763"/>
          <p14:tracePt t="28897" x="5286375" y="1778000"/>
          <p14:tracePt t="28913" x="4848225" y="1833563"/>
          <p14:tracePt t="28930" x="4522788" y="1851025"/>
          <p14:tracePt t="28947" x="4048125" y="1851025"/>
          <p14:tracePt t="28963" x="3732213" y="1824038"/>
          <p14:tracePt t="28979" x="3368675" y="1758950"/>
          <p14:tracePt t="28996" x="3238500" y="1739900"/>
          <p14:tracePt t="29013" x="3127375" y="1712913"/>
          <p14:tracePt t="29030" x="3098800" y="1703388"/>
          <p14:tracePt t="29046" x="3089275" y="1703388"/>
          <p14:tracePt t="29063" x="3081338" y="1703388"/>
          <p14:tracePt t="29088" x="3089275" y="1703388"/>
          <p14:tracePt t="29096" x="3117850" y="1703388"/>
          <p14:tracePt t="29113" x="3182938" y="1703388"/>
          <p14:tracePt t="29129" x="3313113" y="1730375"/>
          <p14:tracePt t="29146" x="3406775" y="1749425"/>
          <p14:tracePt t="29163" x="3498850" y="1778000"/>
          <p14:tracePt t="29164" x="3563938" y="1795463"/>
          <p14:tracePt t="29179" x="3657600" y="1804988"/>
          <p14:tracePt t="29196" x="3732213" y="1833563"/>
          <p14:tracePt t="29213" x="3881438" y="1833563"/>
          <p14:tracePt t="29230" x="3983038" y="1833563"/>
          <p14:tracePt t="29246" x="4076700" y="1833563"/>
          <p14:tracePt t="29247" x="4122738" y="1824038"/>
          <p14:tracePt t="29263" x="4197350" y="1814513"/>
          <p14:tracePt t="29280" x="4262438" y="1804988"/>
          <p14:tracePt t="29281" x="4281488" y="1804988"/>
          <p14:tracePt t="29296" x="4308475" y="1795463"/>
          <p14:tracePt t="29313" x="4327525" y="1785938"/>
          <p14:tracePt t="29330" x="4318000" y="1778000"/>
          <p14:tracePt t="29346" x="4252913" y="1768475"/>
          <p14:tracePt t="29363" x="3956050" y="1749425"/>
          <p14:tracePt t="29380" x="3751263" y="1720850"/>
          <p14:tracePt t="29396" x="3582988" y="1693863"/>
          <p14:tracePt t="29397" x="3517900" y="1684338"/>
          <p14:tracePt t="29413" x="3462338" y="1665288"/>
          <p14:tracePt t="29810" x="3536950" y="1647825"/>
          <p14:tracePt t="29814" x="3657600" y="1600200"/>
          <p14:tracePt t="29830" x="3963988" y="1498600"/>
          <p14:tracePt t="29847" x="4225925" y="1470025"/>
          <p14:tracePt t="29864" x="4532313" y="1489075"/>
          <p14:tracePt t="29880" x="4643438" y="1525588"/>
          <p14:tracePt t="29897" x="4737100" y="1590675"/>
          <p14:tracePt t="29914" x="4765675" y="1609725"/>
          <p14:tracePt t="29931" x="4765675" y="1647825"/>
          <p14:tracePt t="29947" x="4635500" y="1712913"/>
          <p14:tracePt t="29964" x="4392613" y="1739900"/>
          <p14:tracePt t="29980" x="3908425" y="1778000"/>
          <p14:tracePt t="29997" x="3629025" y="1749425"/>
          <p14:tracePt t="30014" x="3303588" y="1712913"/>
          <p14:tracePt t="30030" x="3108325" y="1712913"/>
          <p14:tracePt t="30047" x="2959100" y="1712913"/>
          <p14:tracePt t="30063" x="2801938" y="1749425"/>
          <p14:tracePt t="30080" x="2736850" y="1795463"/>
          <p14:tracePt t="30097" x="2624138" y="1860550"/>
          <p14:tracePt t="30114" x="2549525" y="1925638"/>
          <p14:tracePt t="30130" x="2447925" y="2065338"/>
          <p14:tracePt t="30147" x="2392363" y="2185988"/>
          <p14:tracePt t="30164" x="2327275" y="2279650"/>
          <p14:tracePt t="30165" x="2317750" y="2325688"/>
          <p14:tracePt t="30181" x="2289175" y="2390775"/>
          <p14:tracePt t="30197" x="2270125" y="2465388"/>
          <p14:tracePt t="30214" x="2270125" y="2568575"/>
          <p14:tracePt t="30230" x="2308225" y="2633663"/>
          <p14:tracePt t="30247" x="2484438" y="2763838"/>
          <p14:tracePt t="30264" x="2689225" y="2857500"/>
          <p14:tracePt t="30280" x="2959100" y="2949575"/>
          <p14:tracePt t="30281" x="3108325" y="2995613"/>
          <p14:tracePt t="30297" x="3397250" y="3079750"/>
          <p14:tracePt t="30314" x="3713163" y="3144838"/>
          <p14:tracePt t="30331" x="4178300" y="3173413"/>
          <p14:tracePt t="30347" x="4392613" y="3173413"/>
          <p14:tracePt t="30363" x="4700588" y="3144838"/>
          <p14:tracePt t="30380" x="4848225" y="3098800"/>
          <p14:tracePt t="30398" x="4997450" y="3043238"/>
          <p14:tracePt t="30413" x="5053013" y="2987675"/>
          <p14:tracePt t="30430" x="5091113" y="2922588"/>
          <p14:tracePt t="30447" x="5081588" y="2763838"/>
          <p14:tracePt t="30464" x="5006975" y="2643188"/>
          <p14:tracePt t="30480" x="4857750" y="2513013"/>
          <p14:tracePt t="30481" x="4746625" y="2455863"/>
          <p14:tracePt t="30497" x="4438650" y="2308225"/>
          <p14:tracePt t="30514" x="3806825" y="2168525"/>
          <p14:tracePt t="30531" x="3452813" y="2168525"/>
          <p14:tracePt t="30547" x="3146425" y="2205038"/>
          <p14:tracePt t="30564" x="2884488" y="2325688"/>
          <p14:tracePt t="30580" x="2744788" y="2438400"/>
          <p14:tracePt t="30597" x="2559050" y="2643188"/>
          <p14:tracePt t="30614" x="2474913" y="2763838"/>
          <p14:tracePt t="30631" x="2438400" y="2874963"/>
          <p14:tracePt t="30631" x="2428875" y="2922588"/>
          <p14:tracePt t="30647" x="2401888" y="3033713"/>
          <p14:tracePt t="30664" x="2419350" y="3154363"/>
          <p14:tracePt t="30680" x="2484438" y="3313113"/>
          <p14:tracePt t="30697" x="2549525" y="3433763"/>
          <p14:tracePt t="30714" x="2652713" y="3629025"/>
          <p14:tracePt t="30730" x="2727325" y="3694113"/>
          <p14:tracePt t="30747" x="2828925" y="3768725"/>
          <p14:tracePt t="30748" x="2876550" y="3814763"/>
          <p14:tracePt t="30764" x="2997200" y="3862388"/>
          <p14:tracePt t="30780" x="3108325" y="3898900"/>
          <p14:tracePt t="30797" x="3228975" y="3944938"/>
          <p14:tracePt t="30814" x="3284538" y="3983038"/>
          <p14:tracePt t="30831" x="3351213" y="4010025"/>
          <p14:tracePt t="30847" x="3378200" y="4038600"/>
          <p14:tracePt t="30864" x="3387725" y="4067175"/>
          <p14:tracePt t="30865" x="3397250" y="4084638"/>
          <p14:tracePt t="30880" x="3397250" y="4122738"/>
          <p14:tracePt t="30897" x="3368675" y="4159250"/>
          <p14:tracePt t="30914" x="3276600" y="4279900"/>
          <p14:tracePt t="30930" x="3154363" y="4373563"/>
          <p14:tracePt t="30947" x="2968625" y="4559300"/>
          <p14:tracePt t="30964" x="2847975" y="4672013"/>
          <p14:tracePt t="30981" x="2754313" y="4754563"/>
          <p14:tracePt t="30981" x="2727325" y="4792663"/>
          <p14:tracePt t="30998" x="2662238" y="4857750"/>
          <p14:tracePt t="34177" x="2679700" y="4848225"/>
          <p14:tracePt t="34182" x="2698750" y="4829175"/>
          <p14:tracePt t="34189" x="2717800" y="4810125"/>
          <p14:tracePt t="34198" x="2754313" y="4783138"/>
          <p14:tracePt t="34215" x="2838450" y="4708525"/>
          <p14:tracePt t="34232" x="2997200" y="4578350"/>
          <p14:tracePt t="34248" x="3081338" y="4503738"/>
          <p14:tracePt t="34267" x="3163888" y="4419600"/>
          <p14:tracePt t="34282" x="3201988" y="4364038"/>
          <p14:tracePt t="34300" x="3228975" y="4318000"/>
          <p14:tracePt t="34316" x="3248025" y="4279900"/>
          <p14:tracePt t="34332" x="3248025" y="4243388"/>
          <p14:tracePt t="34349" x="3248025" y="4197350"/>
          <p14:tracePt t="34366" x="3238500" y="4168775"/>
          <p14:tracePt t="34382" x="3219450" y="4132263"/>
          <p14:tracePt t="34400" x="3219450" y="4113213"/>
          <p14:tracePt t="34417" x="3219450" y="4075113"/>
          <p14:tracePt t="34433" x="3238500" y="4048125"/>
          <p14:tracePt t="34449" x="3267075" y="4019550"/>
          <p14:tracePt t="34465" x="3313113" y="3983038"/>
          <p14:tracePt t="34482" x="3332163" y="3973513"/>
          <p14:tracePt t="34500" x="3351213" y="3954463"/>
          <p14:tracePt t="34515" x="3368675" y="3944938"/>
          <p14:tracePt t="34532" x="3378200" y="3935413"/>
          <p14:tracePt t="34549" x="3378200" y="3944938"/>
          <p14:tracePt t="34567" x="3378200" y="3963988"/>
          <p14:tracePt t="34567" x="3368675" y="3983038"/>
          <p14:tracePt t="34582" x="3351213" y="4019550"/>
          <p14:tracePt t="34599" x="3322638" y="4084638"/>
          <p14:tracePt t="34616" x="3248025" y="4214813"/>
          <p14:tracePt t="34634" x="3192463" y="4373563"/>
          <p14:tracePt t="34649" x="3089275" y="4624388"/>
          <p14:tracePt t="34666" x="3052763" y="4764088"/>
          <p14:tracePt t="34684" x="2997200" y="4913313"/>
          <p14:tracePt t="34699" x="2978150" y="4987925"/>
          <p14:tracePt t="34716" x="2968625" y="5043488"/>
          <p14:tracePt t="34732" x="2949575" y="5137150"/>
          <p14:tracePt t="34749" x="2932113" y="5202238"/>
          <p14:tracePt t="34767" x="2932113" y="5276850"/>
          <p14:tracePt t="34783" x="2932113" y="5303838"/>
          <p14:tracePt t="34799" x="2932113" y="5341938"/>
          <p14:tracePt t="34816" x="2932113" y="5378450"/>
          <p14:tracePt t="34833" x="2932113" y="5397500"/>
          <p14:tracePt t="34850" x="2932113" y="5414963"/>
          <p14:tracePt t="34866" x="2932113" y="5424488"/>
          <p14:tracePt t="34884" x="2932113" y="5434013"/>
          <p14:tracePt t="34903" x="2932113" y="5443538"/>
          <p14:tracePt t="34965" x="2922588" y="5443538"/>
          <p14:tracePt t="34972" x="2922588" y="5434013"/>
          <p14:tracePt t="34982" x="2913063" y="5434013"/>
          <p14:tracePt t="34999" x="2876550" y="5407025"/>
          <p14:tracePt t="35016" x="2828925" y="5359400"/>
          <p14:tracePt t="35033" x="2801938" y="5294313"/>
          <p14:tracePt t="35034" x="2763838" y="5257800"/>
          <p14:tracePt t="35050" x="2727325" y="5145088"/>
          <p14:tracePt t="35067" x="2671763" y="5014913"/>
          <p14:tracePt t="35083" x="2633663" y="4819650"/>
          <p14:tracePt t="35100" x="2633663" y="4773613"/>
          <p14:tracePt t="35575" x="2633663" y="4727575"/>
          <p14:tracePt t="35581" x="2652713" y="4643438"/>
          <p14:tracePt t="35588" x="2652713" y="4568825"/>
          <p14:tracePt t="35600" x="2662238" y="4484688"/>
          <p14:tracePt t="35616" x="2736850" y="4279900"/>
          <p14:tracePt t="35635" x="2782888" y="4168775"/>
          <p14:tracePt t="35651" x="2819400" y="4067175"/>
          <p14:tracePt t="35667" x="2838450" y="4029075"/>
          <p14:tracePt t="35683" x="2847975" y="4000500"/>
          <p14:tracePt t="35684" x="2847975" y="3992563"/>
          <p14:tracePt t="35700" x="2857500" y="3973513"/>
          <p14:tracePt t="35717" x="2867025" y="3963988"/>
          <p14:tracePt t="35733" x="2867025" y="3944938"/>
          <p14:tracePt t="35749" x="2867025" y="3935413"/>
          <p14:tracePt t="35767" x="2876550" y="3917950"/>
          <p14:tracePt t="35784" x="2876550" y="3898900"/>
          <p14:tracePt t="35800" x="2884488" y="3889375"/>
          <p14:tracePt t="35816" x="2894013" y="3879850"/>
          <p14:tracePt t="37574" x="2913063" y="3879850"/>
          <p14:tracePt t="37579" x="2949575" y="3889375"/>
          <p14:tracePt t="37586" x="2968625" y="3889375"/>
          <p14:tracePt t="37602" x="3024188" y="3927475"/>
          <p14:tracePt t="37617" x="3062288" y="3935413"/>
          <p14:tracePt t="37635" x="3146425" y="3944938"/>
          <p14:tracePt t="37650" x="3211513" y="3944938"/>
          <p14:tracePt t="37667" x="3257550" y="3944938"/>
          <p14:tracePt t="37684" x="3322638" y="3927475"/>
          <p14:tracePt t="37701" x="3351213" y="3927475"/>
          <p14:tracePt t="37717" x="3378200" y="3908425"/>
          <p14:tracePt t="37734" x="3397250" y="3889375"/>
          <p14:tracePt t="37750" x="3406775" y="3870325"/>
          <p14:tracePt t="37767" x="3416300" y="3824288"/>
          <p14:tracePt t="37784" x="3433763" y="3787775"/>
          <p14:tracePt t="37800" x="3443288" y="3703638"/>
          <p14:tracePt t="37817" x="3462338" y="3675063"/>
          <p14:tracePt t="37836" x="3471863" y="3638550"/>
          <p14:tracePt t="37851" x="3471863" y="3629025"/>
          <p14:tracePt t="37868" x="3481388" y="3619500"/>
          <p14:tracePt t="37884" x="3489325" y="3619500"/>
          <p14:tracePt t="37918" x="3481388" y="3619500"/>
          <p14:tracePt t="37930" x="3452813" y="3638550"/>
          <p14:tracePt t="37936" x="3443288" y="3648075"/>
          <p14:tracePt t="37952" x="3406775" y="3694113"/>
          <p14:tracePt t="37968" x="3341688" y="3732213"/>
          <p14:tracePt t="37985" x="3276600" y="3797300"/>
          <p14:tracePt t="38001" x="3219450" y="3852863"/>
          <p14:tracePt t="38018" x="3192463" y="3935413"/>
          <p14:tracePt t="38035" x="3163888" y="4159250"/>
          <p14:tracePt t="38051" x="3163888" y="4298950"/>
          <p14:tracePt t="38068" x="3211513" y="4467225"/>
          <p14:tracePt t="38084" x="3228975" y="4532313"/>
          <p14:tracePt t="38101" x="3257550" y="4568825"/>
          <p14:tracePt t="38102" x="3284538" y="4578350"/>
          <p14:tracePt t="38118" x="3322638" y="4597400"/>
          <p14:tracePt t="38134" x="3359150" y="4597400"/>
          <p14:tracePt t="38150" x="3424238" y="4540250"/>
          <p14:tracePt t="38167" x="3481388" y="4484688"/>
          <p14:tracePt t="38184" x="3546475" y="4402138"/>
          <p14:tracePt t="38200" x="3556000" y="4364038"/>
          <p14:tracePt t="38217" x="3563938" y="4318000"/>
          <p14:tracePt t="38218" x="3563938" y="4308475"/>
          <p14:tracePt t="38234" x="3563938" y="4262438"/>
          <p14:tracePt t="38250" x="3556000" y="4205288"/>
          <p14:tracePt t="38267" x="3471863" y="4132263"/>
          <p14:tracePt t="38284" x="3416300" y="4075113"/>
          <p14:tracePt t="38300" x="3332163" y="4019550"/>
          <p14:tracePt t="38317" x="3294063" y="4010025"/>
          <p14:tracePt t="38335" x="3248025" y="3983038"/>
          <p14:tracePt t="38335" x="3238500" y="3983038"/>
          <p14:tracePt t="38350" x="3211513" y="3963988"/>
          <p14:tracePt t="38368" x="3201988" y="3954463"/>
          <p14:tracePt t="38384" x="3173413" y="3935413"/>
          <p14:tracePt t="38401" x="3154363" y="3927475"/>
          <p14:tracePt t="38417" x="3146425" y="3927475"/>
          <p14:tracePt t="38434" x="3136900" y="3927475"/>
          <p14:tracePt t="38451" x="3127375" y="3927475"/>
          <p14:tracePt t="38467" x="3117850" y="3954463"/>
          <p14:tracePt t="38484" x="3108325" y="3963988"/>
          <p14:tracePt t="38501" x="3098800" y="3992563"/>
          <p14:tracePt t="38517" x="3089275" y="3992563"/>
          <p14:tracePt t="38535" x="3081338" y="4000500"/>
          <p14:tracePt t="38551" x="3071813" y="4000500"/>
          <p14:tracePt t="38568" x="3052763" y="4010025"/>
          <p14:tracePt t="38584" x="3043238" y="4019550"/>
          <p14:tracePt t="47393" x="3043238" y="4057650"/>
          <p14:tracePt t="47396" x="3043238" y="4122738"/>
          <p14:tracePt t="47405" x="3043238" y="4168775"/>
          <p14:tracePt t="47421" x="3062288" y="4270375"/>
          <p14:tracePt t="47438" x="3071813" y="4402138"/>
          <p14:tracePt t="47456" x="3071813" y="4484688"/>
          <p14:tracePt t="47471" x="3071813" y="4549775"/>
          <p14:tracePt t="47472" x="3071813" y="4568825"/>
          <p14:tracePt t="47489" x="3089275" y="4624388"/>
          <p14:tracePt t="47505" x="3098800" y="4689475"/>
          <p14:tracePt t="47521" x="3127375" y="4764088"/>
          <p14:tracePt t="47538" x="3127375" y="4802188"/>
          <p14:tracePt t="47555" x="3146425" y="4848225"/>
          <p14:tracePt t="47571" x="3146425" y="4875213"/>
          <p14:tracePt t="47589" x="3163888" y="4922838"/>
          <p14:tracePt t="47605" x="3173413" y="4949825"/>
          <p14:tracePt t="47621" x="3182938" y="4997450"/>
          <p14:tracePt t="47638" x="3201988" y="5053013"/>
          <p14:tracePt t="47655" x="3211513" y="5099050"/>
          <p14:tracePt t="47671" x="3211513" y="5145088"/>
          <p14:tracePt t="47688" x="3211513" y="5154613"/>
          <p14:tracePt t="47705" x="3211513" y="5173663"/>
          <p14:tracePt t="47722" x="3211513" y="5202238"/>
          <p14:tracePt t="47738" x="3219450" y="5229225"/>
          <p14:tracePt t="47755" x="3228975" y="5322888"/>
          <p14:tracePt t="47771" x="3238500" y="5378450"/>
          <p14:tracePt t="47788" x="3257550" y="5462588"/>
          <p14:tracePt t="47805" x="3257550" y="5489575"/>
          <p14:tracePt t="47821" x="3267075" y="5508625"/>
          <p14:tracePt t="47822" x="3267075" y="5527675"/>
          <p14:tracePt t="47912" x="3257550" y="5527675"/>
          <p14:tracePt t="47918" x="3248025" y="5527675"/>
          <p14:tracePt t="47939" x="3248025" y="5518150"/>
          <p14:tracePt t="47946" x="3248025" y="5508625"/>
          <p14:tracePt t="47954" x="3238500" y="5508625"/>
          <p14:tracePt t="47972" x="3228975" y="5499100"/>
          <p14:tracePt t="47989" x="3211513" y="5480050"/>
          <p14:tracePt t="48005" x="3201988" y="5472113"/>
          <p14:tracePt t="48022" x="3182938" y="5453063"/>
          <p14:tracePt t="48038" x="3182938" y="5443538"/>
          <p14:tracePt t="48055" x="3163888" y="5443538"/>
          <p14:tracePt t="48056" x="3163888" y="5434013"/>
          <p14:tracePt t="48072" x="3154363" y="5424488"/>
          <p14:tracePt t="48088" x="3146425" y="5414963"/>
          <p14:tracePt t="48105" x="3127375" y="5397500"/>
          <p14:tracePt t="48122" x="3117850" y="5397500"/>
          <p14:tracePt t="48139" x="3089275" y="5378450"/>
          <p14:tracePt t="48155" x="3081338" y="5378450"/>
          <p14:tracePt t="48172" x="3081338" y="5368925"/>
          <p14:tracePt t="48173" x="3062288" y="5368925"/>
          <p14:tracePt t="48193" x="3052763" y="5359400"/>
          <p14:tracePt t="48205" x="3043238" y="5359400"/>
          <p14:tracePt t="48222" x="3033713" y="5349875"/>
          <p14:tracePt t="48238" x="3024188" y="5341938"/>
          <p14:tracePt t="61472" x="3024188" y="5313363"/>
          <p14:tracePt t="61479" x="3127375" y="5145088"/>
          <p14:tracePt t="61486" x="3228975" y="5014913"/>
          <p14:tracePt t="61494" x="3284538" y="4932363"/>
          <p14:tracePt t="61511" x="3471863" y="4764088"/>
          <p14:tracePt t="61528" x="3759200" y="4532313"/>
          <p14:tracePt t="61545" x="3963988" y="4392613"/>
          <p14:tracePt t="61562" x="4430713" y="4094163"/>
          <p14:tracePt t="61578" x="4783138" y="3889375"/>
          <p14:tracePt t="61595" x="5137150" y="3703638"/>
          <p14:tracePt t="61611" x="5676900" y="3489325"/>
          <p14:tracePt t="61629" x="6030913" y="3313113"/>
          <p14:tracePt t="61645" x="6635750" y="3033713"/>
          <p14:tracePt t="61661" x="6924675" y="2884488"/>
          <p14:tracePt t="61678" x="7361238" y="2708275"/>
          <p14:tracePt t="61694" x="7594600" y="2633663"/>
          <p14:tracePt t="61711" x="7780338" y="2587625"/>
          <p14:tracePt t="61728" x="7966075" y="2578100"/>
          <p14:tracePt t="61744" x="8069263" y="2578100"/>
          <p14:tracePt t="61761" x="8161338" y="2605088"/>
          <p14:tracePt t="61778" x="8218488" y="2652713"/>
          <p14:tracePt t="61795" x="8283575" y="2744788"/>
          <p14:tracePt t="61811" x="8339138" y="2809875"/>
          <p14:tracePt t="61828" x="8366125" y="2847975"/>
          <p14:tracePt t="61845" x="8413750" y="2922588"/>
          <p14:tracePt t="61862" x="8440738" y="2940050"/>
          <p14:tracePt t="61878" x="8488363" y="2995613"/>
          <p14:tracePt t="61895" x="8543925" y="3024188"/>
          <p14:tracePt t="61912" x="8618538" y="3079750"/>
          <p14:tracePt t="61928" x="8655050" y="3108325"/>
          <p14:tracePt t="61945" x="8702675" y="3135313"/>
          <p14:tracePt t="61962" x="8729663" y="3163888"/>
          <p14:tracePt t="61978" x="8739188" y="3182938"/>
          <p14:tracePt t="61995" x="8702675" y="3265488"/>
          <p14:tracePt t="62011" x="8570913" y="3424238"/>
          <p14:tracePt t="62028" x="8189913" y="3879850"/>
          <p14:tracePt t="62044" x="7929563" y="4122738"/>
          <p14:tracePt t="62061" x="7705725" y="4298950"/>
          <p14:tracePt t="62078" x="7389813" y="4429125"/>
          <p14:tracePt t="62095" x="7240588" y="4448175"/>
          <p14:tracePt t="62112" x="7026275" y="4383088"/>
          <p14:tracePt t="62128" x="6915150" y="4279900"/>
          <p14:tracePt t="62145" x="6831013" y="4075113"/>
          <p14:tracePt t="62162" x="6840538" y="3889375"/>
          <p14:tracePt t="62178" x="6951663" y="3657600"/>
          <p14:tracePt t="62195" x="7221538" y="3313113"/>
          <p14:tracePt t="62212" x="7408863" y="3089275"/>
          <p14:tracePt t="62228" x="7594600" y="2913063"/>
          <p14:tracePt t="62245" x="7678738" y="2819400"/>
          <p14:tracePt t="62262" x="7789863" y="2773363"/>
          <p14:tracePt t="62278" x="7845425" y="2763838"/>
          <p14:tracePt t="62295" x="7900988" y="2754313"/>
          <p14:tracePt t="62312" x="7966075" y="2763838"/>
          <p14:tracePt t="62329" x="8013700" y="2782888"/>
          <p14:tracePt t="62345" x="8031163" y="2809875"/>
          <p14:tracePt t="62361" x="8031163" y="2847975"/>
          <p14:tracePt t="62378" x="8031163" y="2865438"/>
          <p14:tracePt t="62379" x="8031163" y="2884488"/>
          <p14:tracePt t="62395" x="8013700" y="2922588"/>
          <p14:tracePt t="62412" x="8004175" y="2987675"/>
          <p14:tracePt t="62428" x="7958138" y="3163888"/>
          <p14:tracePt t="62445" x="7939088" y="3349625"/>
          <p14:tracePt t="62461" x="7939088" y="3609975"/>
          <p14:tracePt t="62478" x="7948613" y="3778250"/>
          <p14:tracePt t="62495" x="8023225" y="3973513"/>
          <p14:tracePt t="62512" x="8059738" y="4075113"/>
          <p14:tracePt t="62528" x="8105775" y="4122738"/>
          <p14:tracePt t="62545" x="8161338" y="4178300"/>
          <p14:tracePt t="62561" x="8199438" y="4205288"/>
          <p14:tracePt t="62578" x="8228013" y="4224338"/>
          <p14:tracePt t="63114" x="8235950" y="4270375"/>
          <p14:tracePt t="63119" x="8264525" y="4337050"/>
          <p14:tracePt t="63128" x="8293100" y="4419600"/>
          <p14:tracePt t="63145" x="8339138" y="4624388"/>
          <p14:tracePt t="63162" x="8440738" y="4959350"/>
          <p14:tracePt t="63179" x="8488363" y="5154613"/>
          <p14:tracePt t="63196" x="8524875" y="5387975"/>
          <p14:tracePt t="63212" x="8534400" y="5472113"/>
          <p14:tracePt t="63229" x="8553450" y="5573713"/>
          <p14:tracePt t="63245" x="8543925" y="5638800"/>
          <p14:tracePt t="63262" x="8534400" y="5676900"/>
          <p14:tracePt t="63279" x="8478838" y="5703888"/>
          <p14:tracePt t="63296" x="8394700" y="5703888"/>
          <p14:tracePt t="63312" x="8274050" y="5648325"/>
          <p14:tracePt t="63330" x="8153400" y="5583238"/>
          <p14:tracePt t="63347" x="8031163" y="5489575"/>
          <p14:tracePt t="63362" x="8004175" y="5453063"/>
          <p14:tracePt t="63379" x="7975600" y="5424488"/>
          <p14:tracePt t="63395" x="7966075" y="5378450"/>
          <p14:tracePt t="63412" x="7958138" y="5349875"/>
          <p14:tracePt t="63429" x="7966075" y="5332413"/>
          <p14:tracePt t="66926" x="7966075" y="5173663"/>
          <p14:tracePt t="66932" x="8004175" y="4949825"/>
          <p14:tracePt t="66939" x="8050213" y="4810125"/>
          <p14:tracePt t="66947" x="8050213" y="4745038"/>
          <p14:tracePt t="66964" x="8199438" y="4270375"/>
          <p14:tracePt t="66980" x="8394700" y="3778250"/>
          <p14:tracePt t="66997" x="8505825" y="3508375"/>
          <p14:tracePt t="67014" x="8599488" y="3257550"/>
          <p14:tracePt t="67015" x="8636000" y="3192463"/>
          <p14:tracePt t="67030" x="8729663" y="2995613"/>
          <p14:tracePt t="67047" x="8823325" y="2800350"/>
          <p14:tracePt t="67064" x="8953500" y="2484438"/>
          <p14:tracePt t="67080" x="9028113" y="2344738"/>
          <p14:tracePt t="67097" x="9083675" y="2233613"/>
          <p14:tracePt t="67114" x="9102725" y="2205038"/>
          <p14:tracePt t="67130" x="9129713" y="2159000"/>
          <p14:tracePt t="67147" x="9177338" y="2112963"/>
          <p14:tracePt t="67164" x="9223375" y="2055813"/>
          <p14:tracePt t="67180" x="9297988" y="1982788"/>
          <p14:tracePt t="67197" x="9344025" y="1944688"/>
          <p14:tracePt t="67214" x="9390063" y="1935163"/>
          <p14:tracePt t="67230" x="9409113" y="1925638"/>
          <p14:tracePt t="67247" x="9437688" y="1925638"/>
          <p14:tracePt t="67264" x="9455150" y="1944688"/>
          <p14:tracePt t="67281" x="9474200" y="1944688"/>
          <p14:tracePt t="67297" x="9529763" y="1963738"/>
          <p14:tracePt t="67314" x="9585325" y="1973263"/>
          <p14:tracePt t="67331" x="9912350" y="2028825"/>
          <p14:tracePt t="67347" x="10358438" y="2093913"/>
          <p14:tracePt t="67364" x="11149013" y="2139950"/>
          <p14:tracePt t="67380" x="11763375" y="2149475"/>
          <p14:tracePt t="67397" x="11931650" y="2139950"/>
          <p14:tracePt t="67414" x="11996738" y="2130425"/>
          <p14:tracePt t="67430" x="12015788" y="2120900"/>
          <p14:tracePt t="67447" x="12015788" y="2130425"/>
          <p14:tracePt t="67464" x="11950700" y="2185988"/>
          <p14:tracePt t="67480" x="11745913" y="2373313"/>
          <p14:tracePt t="67497" x="11372850" y="2698750"/>
          <p14:tracePt t="67514" x="11112500" y="2903538"/>
          <p14:tracePt t="67531" x="10833100" y="3070225"/>
          <p14:tracePt t="67547" x="10693400" y="3154363"/>
          <p14:tracePt t="67564" x="10591800" y="3219450"/>
          <p14:tracePt t="67580" x="10544175" y="3265488"/>
          <p14:tracePt t="67597" x="10534650" y="3303588"/>
          <p14:tracePt t="67614" x="10534650" y="3349625"/>
          <p14:tracePt t="67631" x="10534650" y="3378200"/>
          <p14:tracePt t="67648" x="10582275" y="3395663"/>
          <p14:tracePt t="67664" x="10647363" y="3395663"/>
          <p14:tracePt t="67681" x="10926763" y="3359150"/>
          <p14:tracePt t="67698" x="11214100" y="3284538"/>
          <p14:tracePt t="67714" x="11447463" y="3192463"/>
          <p14:tracePt t="67731" x="11633200" y="3060700"/>
          <p14:tracePt t="67748" x="11688763" y="3005138"/>
          <p14:tracePt t="67765" x="11707813" y="2978150"/>
          <p14:tracePt t="68216" x="11688763" y="2978150"/>
          <p14:tracePt t="68220" x="11671300" y="2978150"/>
          <p14:tracePt t="68231" x="11652250" y="2978150"/>
          <p14:tracePt t="68248" x="11568113" y="2978150"/>
          <p14:tracePt t="68264" x="11531600" y="2978150"/>
          <p14:tracePt t="68281" x="11522075" y="2978150"/>
          <p14:tracePt t="68298" x="11503025" y="2978150"/>
          <p14:tracePt t="68323" x="11512550" y="2978150"/>
          <p14:tracePt t="68337" x="11531600" y="2968625"/>
          <p14:tracePt t="68348" x="11541125" y="2968625"/>
          <p14:tracePt t="68365" x="11568113" y="2968625"/>
          <p14:tracePt t="68381" x="11587163" y="2968625"/>
          <p14:tracePt t="68398" x="11606213" y="2968625"/>
          <p14:tracePt t="68414" x="11623675" y="2968625"/>
          <p14:tracePt t="68431" x="11633200" y="2968625"/>
          <p14:tracePt t="68448" x="11652250" y="2968625"/>
          <p14:tracePt t="68464" x="11661775" y="2968625"/>
          <p14:tracePt t="68502" x="11671300" y="2968625"/>
          <p14:tracePt t="68592" x="11661775" y="2968625"/>
          <p14:tracePt t="68598" x="11661775" y="2959100"/>
          <p14:tracePt t="68612" x="11652250" y="2959100"/>
          <p14:tracePt t="68619" x="11652250" y="2949575"/>
          <p14:tracePt t="68646" x="11642725" y="2940050"/>
          <p14:tracePt t="68688" x="11642725" y="2930525"/>
          <p14:tracePt t="68757" x="11633200" y="2930525"/>
          <p14:tracePt t="68763" x="11633200" y="2922588"/>
          <p14:tracePt t="69561" x="11633200" y="2930525"/>
          <p14:tracePt t="69568" x="11633200" y="2940050"/>
          <p14:tracePt t="69573" x="11633200" y="2959100"/>
          <p14:tracePt t="69582" x="11633200" y="2968625"/>
          <p14:tracePt t="69599" x="11615738" y="3014663"/>
          <p14:tracePt t="69601" x="11615738" y="3052763"/>
          <p14:tracePt t="69617" x="11606213" y="3098800"/>
          <p14:tracePt t="69632" x="11587163" y="3192463"/>
          <p14:tracePt t="69649" x="11568113" y="3294063"/>
          <p14:tracePt t="69665" x="11549063" y="3368675"/>
          <p14:tracePt t="69682" x="11541125" y="3433763"/>
          <p14:tracePt t="69699" x="11522075" y="3517900"/>
          <p14:tracePt t="69715" x="11512550" y="3582988"/>
          <p14:tracePt t="69732" x="11483975" y="3732213"/>
          <p14:tracePt t="69748" x="11483975" y="3824288"/>
          <p14:tracePt t="69765" x="11483975" y="3935413"/>
          <p14:tracePt t="69782" x="11483975" y="3973513"/>
          <p14:tracePt t="69798" x="11483975" y="4000500"/>
          <p14:tracePt t="69815" x="11483975" y="4038600"/>
          <p14:tracePt t="69832" x="11476038" y="4067175"/>
          <p14:tracePt t="69849" x="11466513" y="4084638"/>
          <p14:tracePt t="69865" x="11466513" y="4094163"/>
          <p14:tracePt t="69882" x="11466513" y="4103688"/>
          <p14:tracePt t="69899" x="11466513" y="4122738"/>
          <p14:tracePt t="69924" x="11466513" y="4132263"/>
          <p14:tracePt t="69937" x="11466513" y="4140200"/>
          <p14:tracePt t="69949" x="11466513" y="4149725"/>
          <p14:tracePt t="69978" x="11466513" y="4159250"/>
          <p14:tracePt t="69985" x="11456988" y="4159250"/>
          <p14:tracePt t="69999" x="11456988" y="4168775"/>
          <p14:tracePt t="70015" x="11447463" y="4178300"/>
          <p14:tracePt t="70032" x="11418888" y="4187825"/>
          <p14:tracePt t="70049" x="11372850" y="4205288"/>
          <p14:tracePt t="70066" x="11336338" y="4214813"/>
          <p14:tracePt t="70082" x="11271250" y="4243388"/>
          <p14:tracePt t="70099" x="11242675" y="4252913"/>
          <p14:tracePt t="70115" x="11214100" y="4262438"/>
          <p14:tracePt t="70116" x="11206163" y="4262438"/>
          <p14:tracePt t="70132" x="11196638" y="4270375"/>
          <p14:tracePt t="70149" x="11177588" y="4279900"/>
          <p14:tracePt t="70165" x="11149013" y="4298950"/>
          <p14:tracePt t="70182" x="11141075" y="4308475"/>
          <p14:tracePt t="70198" x="11083925" y="4337050"/>
          <p14:tracePt t="70215" x="10991850" y="4364038"/>
          <p14:tracePt t="70232" x="10777538" y="4438650"/>
          <p14:tracePt t="70235" x="10618788" y="4484688"/>
          <p14:tracePt t="70249" x="10228263" y="4633913"/>
          <p14:tracePt t="70265" x="9883775" y="4754563"/>
          <p14:tracePt t="70282" x="9428163" y="4932363"/>
          <p14:tracePt t="70298" x="9223375" y="4987925"/>
          <p14:tracePt t="70316" x="8943975" y="5062538"/>
          <p14:tracePt t="70332" x="8840788" y="5072063"/>
          <p14:tracePt t="70349" x="8775700" y="5072063"/>
          <p14:tracePt t="70350" x="8758238" y="5072063"/>
          <p14:tracePt t="70365" x="8702675" y="5072063"/>
          <p14:tracePt t="70382" x="8683625" y="5062538"/>
          <p14:tracePt t="70399" x="8664575" y="5043488"/>
          <p14:tracePt t="70415" x="8645525" y="5033963"/>
          <p14:tracePt t="70432" x="8636000" y="5033963"/>
          <p14:tracePt t="70449" x="8628063" y="5024438"/>
          <p14:tracePt t="70465" x="8628063" y="5014913"/>
          <p14:tracePt t="70482" x="8628063" y="5006975"/>
          <p14:tracePt t="70499" x="8628063" y="4997450"/>
          <p14:tracePt t="70515" x="8636000" y="4968875"/>
          <p14:tracePt t="70533" x="8645525" y="4959350"/>
          <p14:tracePt t="70551" x="8674100" y="4932363"/>
          <p14:tracePt t="70565" x="8720138" y="4903788"/>
          <p14:tracePt t="70582" x="8775700" y="4875213"/>
          <p14:tracePt t="70599" x="8878888" y="4792663"/>
          <p14:tracePt t="70616" x="8943975" y="4745038"/>
          <p14:tracePt t="70619" x="8990013" y="4708525"/>
          <p14:tracePt t="70632" x="9083675" y="4624388"/>
          <p14:tracePt t="70649" x="9185275" y="4559300"/>
          <p14:tracePt t="70666" x="9307513" y="4467225"/>
          <p14:tracePt t="70682" x="9372600" y="4429125"/>
          <p14:tracePt t="70699" x="9447213" y="4402138"/>
          <p14:tracePt t="70715" x="9548813" y="4344988"/>
          <p14:tracePt t="70732" x="9604375" y="4308475"/>
          <p14:tracePt t="70750" x="9659938" y="4289425"/>
          <p14:tracePt t="70766" x="9688513" y="4279900"/>
          <p14:tracePt t="70783" x="9725025" y="4270375"/>
          <p14:tracePt t="70799" x="9753600" y="4270375"/>
          <p14:tracePt t="70816" x="9772650" y="4270375"/>
          <p14:tracePt t="70833" x="9790113" y="4252913"/>
          <p14:tracePt t="70849" x="9799638" y="4252913"/>
          <p14:tracePt t="77455" x="9782175" y="4233863"/>
          <p14:tracePt t="77460" x="9734550" y="4205288"/>
          <p14:tracePt t="77468" x="9678988" y="4168775"/>
          <p14:tracePt t="77485" x="9585325" y="4122738"/>
          <p14:tracePt t="77502" x="9344025" y="3992563"/>
          <p14:tracePt t="77519" x="9083675" y="3879850"/>
          <p14:tracePt t="77536" x="8609013" y="3833813"/>
          <p14:tracePt t="77552" x="8283575" y="3870325"/>
          <p14:tracePt t="77569" x="7958138" y="4038600"/>
          <p14:tracePt t="77570" x="7826375" y="4132263"/>
          <p14:tracePt t="77586" x="7640638" y="4318000"/>
          <p14:tracePt t="77602" x="7483475" y="4540250"/>
          <p14:tracePt t="77619" x="7380288" y="4802188"/>
          <p14:tracePt t="77635" x="7343775" y="4932363"/>
          <p14:tracePt t="77653" x="7334250" y="5072063"/>
          <p14:tracePt t="77669" x="7343775" y="5164138"/>
          <p14:tracePt t="77685" x="7389813" y="5229225"/>
          <p14:tracePt t="77702" x="7529513" y="5332413"/>
          <p14:tracePt t="77718" x="7678738" y="5359400"/>
          <p14:tracePt t="77735" x="7864475" y="5368925"/>
          <p14:tracePt t="77752" x="7966075" y="5368925"/>
          <p14:tracePt t="77769" x="8124825" y="5332413"/>
          <p14:tracePt t="77785" x="8189913" y="5294313"/>
          <p14:tracePt t="77802" x="8274050" y="5238750"/>
          <p14:tracePt t="77819" x="8450263" y="5072063"/>
          <p14:tracePt t="77835" x="8562975" y="4978400"/>
          <p14:tracePt t="77852" x="8702675" y="4838700"/>
          <p14:tracePt t="77869" x="8775700" y="4745038"/>
          <p14:tracePt t="77886" x="8840788" y="4662488"/>
          <p14:tracePt t="77902" x="8869363" y="4624388"/>
          <p14:tracePt t="77919" x="8888413" y="4597400"/>
          <p14:tracePt t="77937" x="8897938" y="4568825"/>
          <p14:tracePt t="77952" x="8907463" y="4549775"/>
          <p14:tracePt t="77969" x="8907463" y="4540250"/>
          <p14:tracePt t="77985" x="8897938" y="4540250"/>
          <p14:tracePt t="78003" x="8869363" y="4540250"/>
          <p14:tracePt t="78019" x="8840788" y="4549775"/>
          <p14:tracePt t="78388" x="8934450" y="4410075"/>
          <p14:tracePt t="78394" x="9074150" y="4233863"/>
          <p14:tracePt t="78402" x="9213850" y="4103688"/>
          <p14:tracePt t="78419" x="9380538" y="3898900"/>
          <p14:tracePt t="78436" x="9585325" y="3648075"/>
          <p14:tracePt t="78453" x="9659938" y="3527425"/>
          <p14:tracePt t="78469" x="9707563" y="3443288"/>
          <p14:tracePt t="78486" x="9753600" y="3322638"/>
          <p14:tracePt t="78502" x="9763125" y="3228975"/>
          <p14:tracePt t="78519" x="9734550" y="3117850"/>
          <p14:tracePt t="78536" x="9678988" y="3033713"/>
          <p14:tracePt t="78552" x="9483725" y="2903538"/>
          <p14:tracePt t="78570" x="9344025" y="2782888"/>
          <p14:tracePt t="78586" x="9167813" y="2679700"/>
          <p14:tracePt t="78587" x="9093200" y="2624138"/>
          <p14:tracePt t="78602" x="8915400" y="2540000"/>
          <p14:tracePt t="78619" x="8758238" y="2484438"/>
          <p14:tracePt t="78636" x="8534400" y="2484438"/>
          <p14:tracePt t="78652" x="8339138" y="2587625"/>
          <p14:tracePt t="78669" x="7975600" y="2968625"/>
          <p14:tracePt t="78686" x="7835900" y="3163888"/>
          <p14:tracePt t="78703" x="7753350" y="3387725"/>
          <p14:tracePt t="78720" x="7753350" y="3563938"/>
          <p14:tracePt t="78739" x="7835900" y="3879850"/>
          <p14:tracePt t="78752" x="7939088" y="4075113"/>
          <p14:tracePt t="78769" x="8124825" y="4243388"/>
          <p14:tracePt t="78786" x="8478838" y="4364038"/>
          <p14:tracePt t="78802" x="8804275" y="4383088"/>
          <p14:tracePt t="78820" x="9223375" y="4327525"/>
          <p14:tracePt t="78836" x="9455150" y="4252913"/>
          <p14:tracePt t="78852" x="9604375" y="4197350"/>
          <p14:tracePt t="78869" x="9782175" y="4048125"/>
          <p14:tracePt t="78886" x="9864725" y="3927475"/>
          <p14:tracePt t="78903" x="9986963" y="3592513"/>
          <p14:tracePt t="78919" x="9986963" y="3349625"/>
          <p14:tracePt t="78936" x="9799638" y="3052763"/>
          <p14:tracePt t="78953" x="9167813" y="2438400"/>
          <p14:tracePt t="78970" x="8720138" y="2149475"/>
          <p14:tracePt t="78986" x="8218488" y="2019300"/>
          <p14:tracePt t="79002" x="7966075" y="2038350"/>
          <p14:tracePt t="79019" x="7659688" y="2252663"/>
          <p14:tracePt t="79037" x="7491413" y="2474913"/>
          <p14:tracePt t="79053" x="7324725" y="2782888"/>
          <p14:tracePt t="79054" x="7231063" y="3024188"/>
          <p14:tracePt t="79069" x="7138988" y="3387725"/>
          <p14:tracePt t="79086" x="7100888" y="3694113"/>
          <p14:tracePt t="79102" x="7165975" y="3944938"/>
          <p14:tracePt t="79119" x="7259638" y="4048125"/>
          <p14:tracePt t="79136" x="7631113" y="4187825"/>
          <p14:tracePt t="79153" x="7985125" y="4224338"/>
          <p14:tracePt t="79169" x="8497888" y="4140200"/>
          <p14:tracePt t="79170" x="8702675" y="4084638"/>
          <p14:tracePt t="79186" x="9110663" y="3852863"/>
          <p14:tracePt t="79203" x="9390063" y="3609975"/>
          <p14:tracePt t="79219" x="9594850" y="3284538"/>
          <p14:tracePt t="79236" x="9659938" y="3070225"/>
          <p14:tracePt t="79253" x="9642475" y="2782888"/>
          <p14:tracePt t="79270" x="9483725" y="2605088"/>
          <p14:tracePt t="79286" x="9307513" y="2465388"/>
          <p14:tracePt t="79303" x="8869363" y="2325688"/>
          <p14:tracePt t="79319" x="8636000" y="2325688"/>
          <p14:tracePt t="79336" x="8218488" y="2455863"/>
          <p14:tracePt t="79353" x="8023225" y="2595563"/>
          <p14:tracePt t="79370" x="7808913" y="2903538"/>
          <p14:tracePt t="79386" x="7715250" y="3117850"/>
          <p14:tracePt t="79403" x="7669213" y="3322638"/>
          <p14:tracePt t="79419" x="7669213" y="3527425"/>
          <p14:tracePt t="79437" x="7705725" y="3629025"/>
          <p14:tracePt t="79453" x="7770813" y="3713163"/>
          <p14:tracePt t="79469" x="7854950" y="3759200"/>
          <p14:tracePt t="79486" x="7920038" y="3768725"/>
          <p14:tracePt t="79487" x="7966075" y="3768725"/>
          <p14:tracePt t="79503" x="8040688" y="3759200"/>
          <p14:tracePt t="79520" x="8124825" y="3694113"/>
          <p14:tracePt t="79537" x="8274050" y="3554413"/>
          <p14:tracePt t="79553" x="8366125" y="3452813"/>
          <p14:tracePt t="79570" x="8413750" y="3330575"/>
          <p14:tracePt t="79586" x="8432800" y="3265488"/>
          <p14:tracePt t="79603" x="8432800" y="3200400"/>
          <p14:tracePt t="79620" x="8423275" y="3173413"/>
          <p14:tracePt t="79636" x="8366125" y="3135313"/>
          <p14:tracePt t="79653" x="8264525" y="3070225"/>
          <p14:tracePt t="79669" x="8208963" y="3014663"/>
          <p14:tracePt t="79686" x="8161338" y="2930525"/>
          <p14:tracePt t="79703" x="8124825" y="2884488"/>
          <p14:tracePt t="79719" x="8115300" y="2857500"/>
          <p14:tracePt t="82967" x="8189913" y="2884488"/>
          <p14:tracePt t="82973" x="8293100" y="2930525"/>
          <p14:tracePt t="82979" x="8423275" y="2995613"/>
          <p14:tracePt t="82987" x="8562975" y="3060700"/>
          <p14:tracePt t="83004" x="8897938" y="3192463"/>
          <p14:tracePt t="83021" x="9380538" y="3349625"/>
          <p14:tracePt t="83038" x="9652000" y="3414713"/>
          <p14:tracePt t="83054" x="9837738" y="3462338"/>
          <p14:tracePt t="83071" x="10004425" y="3479800"/>
          <p14:tracePt t="83088" x="10069513" y="3479800"/>
          <p14:tracePt t="83105" x="10163175" y="3405188"/>
          <p14:tracePt t="83121" x="10199688" y="3294063"/>
          <p14:tracePt t="83139" x="10163175" y="3043238"/>
          <p14:tracePt t="83154" x="10004425" y="2847975"/>
          <p14:tracePt t="83171" x="9744075" y="2614613"/>
          <p14:tracePt t="83188" x="9399588" y="2400300"/>
          <p14:tracePt t="83205" x="9288463" y="2344738"/>
          <p14:tracePt t="83221" x="9148763" y="2335213"/>
          <p14:tracePt t="83238" x="9018588" y="2373313"/>
          <p14:tracePt t="83256" x="8758238" y="2624138"/>
          <p14:tracePt t="83271" x="8609013" y="2800350"/>
          <p14:tracePt t="83290" x="8478838" y="3098800"/>
          <p14:tracePt t="83305" x="8459788" y="3284538"/>
          <p14:tracePt t="83322" x="8543925" y="3479800"/>
          <p14:tracePt t="83338" x="8897938" y="3805238"/>
          <p14:tracePt t="83355" x="9167813" y="3983038"/>
          <p14:tracePt t="83371" x="9585325" y="4168775"/>
          <p14:tracePt t="83388" x="9837738" y="4233863"/>
          <p14:tracePt t="83405" x="10004425" y="4262438"/>
          <p14:tracePt t="83421" x="10144125" y="4262438"/>
          <p14:tracePt t="83438" x="10218738" y="4224338"/>
          <p14:tracePt t="83455" x="10339388" y="4113213"/>
          <p14:tracePt t="83471" x="10479088" y="3935413"/>
          <p14:tracePt t="83488" x="10628313" y="3443288"/>
          <p14:tracePt t="83505" x="10637838" y="3033713"/>
          <p14:tracePt t="83521" x="10628313" y="2513013"/>
          <p14:tracePt t="83538" x="10488613" y="2019300"/>
          <p14:tracePt t="83554" x="10358438" y="1889125"/>
          <p14:tracePt t="83572" x="10004425" y="1898650"/>
          <p14:tracePt t="83588" x="9594850" y="2120900"/>
          <p14:tracePt t="83605" x="8953500" y="2670175"/>
          <p14:tracePt t="83621" x="8618538" y="3052763"/>
          <p14:tracePt t="83638" x="8320088" y="3535363"/>
          <p14:tracePt t="83655" x="8161338" y="4057650"/>
          <p14:tracePt t="83671" x="8199438" y="4308475"/>
          <p14:tracePt t="83688" x="8413750" y="4578350"/>
          <p14:tracePt t="83705" x="8645525" y="4699000"/>
          <p14:tracePt t="83721" x="9177338" y="4867275"/>
          <p14:tracePt t="83738" x="9512300" y="4884738"/>
          <p14:tracePt t="83755" x="9847263" y="4884738"/>
          <p14:tracePt t="83771" x="10256838" y="4783138"/>
          <p14:tracePt t="83788" x="10488613" y="4689475"/>
          <p14:tracePt t="83804" x="10666413" y="4587875"/>
          <p14:tracePt t="83821" x="10731500" y="4532313"/>
          <p14:tracePt t="83838" x="10777538" y="4457700"/>
          <p14:tracePt t="83858" x="10777538" y="4402138"/>
          <p14:tracePt t="83871" x="10758488" y="4344988"/>
          <p14:tracePt t="83888" x="10553700" y="4178300"/>
          <p14:tracePt t="83905" x="10256838" y="4019550"/>
          <p14:tracePt t="83921" x="9855200" y="3759200"/>
          <p14:tracePt t="83938" x="9678988" y="3657600"/>
          <p14:tracePt t="83955" x="9483725" y="3554413"/>
          <p14:tracePt t="83971" x="9418638" y="3517900"/>
          <p14:tracePt t="83988" x="9353550" y="3517900"/>
          <p14:tracePt t="84005" x="9177338" y="3592513"/>
          <p14:tracePt t="84022" x="8980488" y="3713163"/>
          <p14:tracePt t="84038" x="8553450" y="4149725"/>
          <p14:tracePt t="84055" x="8293100" y="4513263"/>
          <p14:tracePt t="84072" x="8115300" y="4848225"/>
          <p14:tracePt t="84089" x="8105775" y="4978400"/>
          <p14:tracePt t="84105" x="8115300" y="5043488"/>
          <p14:tracePt t="84121" x="8180388" y="5108575"/>
          <p14:tracePt t="84138" x="8245475" y="5127625"/>
          <p14:tracePt t="84155" x="8375650" y="5127625"/>
          <p14:tracePt t="84171" x="8478838" y="5108575"/>
          <p14:tracePt t="84188" x="8562975" y="5080000"/>
          <p14:tracePt t="84206" x="8609013" y="5062538"/>
          <p14:tracePt t="84221" x="8636000" y="5053013"/>
          <p14:tracePt t="84238" x="8674100" y="5033963"/>
          <p14:tracePt t="84255" x="8693150" y="5033963"/>
          <p14:tracePt t="84271" x="8710613" y="5014913"/>
          <p14:tracePt t="84288" x="8720138" y="4987925"/>
          <p14:tracePt t="84305" x="8710613" y="4913313"/>
          <p14:tracePt t="84321" x="8645525" y="4829175"/>
          <p14:tracePt t="84338" x="8570913" y="4745038"/>
          <p14:tracePt t="84355" x="8366125" y="4522788"/>
          <p14:tracePt t="84372" x="8245475" y="4429125"/>
          <p14:tracePt t="84388" x="8105775" y="4327525"/>
          <p14:tracePt t="84405" x="8059738" y="4279900"/>
          <p14:tracePt t="91517" x="8059738" y="4252913"/>
          <p14:tracePt t="91523" x="8040688" y="4205288"/>
          <p14:tracePt t="91530" x="8031163" y="4178300"/>
          <p14:tracePt t="91544" x="8023225" y="4140200"/>
          <p14:tracePt t="91544" x="8004175" y="4113213"/>
          <p14:tracePt t="91560" x="7958138" y="4029075"/>
          <p14:tracePt t="91576" x="7900988" y="3973513"/>
          <p14:tracePt t="91593" x="7669213" y="3843338"/>
          <p14:tracePt t="91608" x="7473950" y="3759200"/>
          <p14:tracePt t="91626" x="7064375" y="3600450"/>
          <p14:tracePt t="91642" x="6831013" y="3508375"/>
          <p14:tracePt t="91660" x="6599238" y="3414713"/>
          <p14:tracePt t="91676" x="6394450" y="3313113"/>
          <p14:tracePt t="91692" x="6281738" y="3265488"/>
          <p14:tracePt t="91710" x="6170613" y="3248025"/>
          <p14:tracePt t="91726" x="6096000" y="3228975"/>
          <p14:tracePt t="91742" x="6011863" y="3228975"/>
          <p14:tracePt t="91759" x="5965825" y="3228975"/>
          <p14:tracePt t="92216" x="5946775" y="3228975"/>
          <p14:tracePt t="92223" x="5881688" y="3228975"/>
          <p14:tracePt t="92229" x="5780088" y="3228975"/>
          <p14:tracePt t="92242" x="5657850" y="3209925"/>
          <p14:tracePt t="92260" x="5127625" y="3209925"/>
          <p14:tracePt t="92275" x="4606925" y="3219450"/>
          <p14:tracePt t="92292" x="3852863" y="3238500"/>
          <p14:tracePt t="92309" x="3481388" y="3238500"/>
          <p14:tracePt t="92326" x="2922588" y="3238500"/>
          <p14:tracePt t="92342" x="2540000" y="3322638"/>
          <p14:tracePt t="92359" x="2233613" y="3433763"/>
          <p14:tracePt t="92376" x="1973263" y="3563938"/>
          <p14:tracePt t="92392" x="1917700" y="3629025"/>
          <p14:tracePt t="93126" x="1935163" y="3609975"/>
          <p14:tracePt t="93131" x="1982788" y="3600450"/>
          <p14:tracePt t="93142" x="2019300" y="3600450"/>
          <p14:tracePt t="93159" x="2139950" y="3600450"/>
          <p14:tracePt t="93160" x="2214563" y="3600450"/>
          <p14:tracePt t="93175" x="2344738" y="3619500"/>
          <p14:tracePt t="93192" x="2513013" y="3657600"/>
          <p14:tracePt t="93193" x="2559050" y="3684588"/>
          <p14:tracePt t="93209" x="2643188" y="3703638"/>
          <p14:tracePt t="93226" x="2689225" y="3740150"/>
          <p14:tracePt t="93242" x="2727325" y="3749675"/>
          <p14:tracePt t="93259" x="2727325" y="3759200"/>
          <p14:tracePt t="93282" x="2717800" y="3749675"/>
          <p14:tracePt t="93292" x="2698750" y="3740150"/>
          <p14:tracePt t="93309" x="2662238" y="3713163"/>
          <p14:tracePt t="93310" x="2624138" y="3675063"/>
          <p14:tracePt t="93327" x="2549525" y="3638550"/>
          <p14:tracePt t="93342" x="2419350" y="3527425"/>
          <p14:tracePt t="93359" x="2252663" y="3424238"/>
          <p14:tracePt t="93376" x="2112963" y="3359150"/>
          <p14:tracePt t="93393" x="1917700" y="3284538"/>
          <p14:tracePt t="93409" x="1749425" y="3275013"/>
          <p14:tracePt t="93426" x="1525588" y="3313113"/>
          <p14:tracePt t="93443" x="1060450" y="3424238"/>
          <p14:tracePt t="93460" x="773113" y="3489325"/>
          <p14:tracePt t="93476" x="503238" y="3563938"/>
          <p14:tracePt t="93492" x="381000" y="3600450"/>
          <p14:tracePt t="93510" x="325438" y="3648075"/>
          <p14:tracePt t="93526" x="269875" y="3694113"/>
          <p14:tracePt t="93543" x="204788" y="3843338"/>
          <p14:tracePt t="93559" x="176213" y="4048125"/>
          <p14:tracePt t="93576" x="149225" y="4233863"/>
          <p14:tracePt t="93592" x="120650" y="4532313"/>
          <p14:tracePt t="93610" x="101600" y="4699000"/>
          <p14:tracePt t="93626" x="93663" y="4978400"/>
          <p14:tracePt t="93642" x="93663" y="5108575"/>
          <p14:tracePt t="93660" x="120650" y="5257800"/>
          <p14:tracePt t="93660" x="149225" y="5322888"/>
          <p14:tracePt t="93677" x="214313" y="5443538"/>
          <p14:tracePt t="93693" x="306388" y="5537200"/>
          <p14:tracePt t="93710" x="568325" y="5667375"/>
          <p14:tracePt t="93726" x="763588" y="5722938"/>
          <p14:tracePt t="93743" x="995363" y="5778500"/>
          <p14:tracePt t="93760" x="1108075" y="5816600"/>
          <p14:tracePt t="93776" x="1219200" y="5824538"/>
          <p14:tracePt t="93793" x="1320800" y="5824538"/>
          <p14:tracePt t="93810" x="1387475" y="5807075"/>
          <p14:tracePt t="93826" x="1508125" y="5722938"/>
          <p14:tracePt t="93844" x="1582738" y="5638800"/>
          <p14:tracePt t="93860" x="1758950" y="5349875"/>
          <p14:tracePt t="93877" x="1833563" y="5192713"/>
          <p14:tracePt t="93893" x="1908175" y="5033963"/>
          <p14:tracePt t="93909" x="1973263" y="4857750"/>
          <p14:tracePt t="93926" x="1982788" y="4773613"/>
          <p14:tracePt t="93943" x="2000250" y="4672013"/>
          <p14:tracePt t="93959" x="2000250" y="4605338"/>
          <p14:tracePt t="93976" x="1992313" y="4467225"/>
          <p14:tracePt t="93993" x="1908175" y="4344988"/>
          <p14:tracePt t="94010" x="1804988" y="4132263"/>
          <p14:tracePt t="94026" x="1619250" y="3805238"/>
          <p14:tracePt t="94043" x="1517650" y="3665538"/>
          <p14:tracePt t="94059" x="1387475" y="3378200"/>
          <p14:tracePt t="94076" x="1320800" y="3294063"/>
          <p14:tracePt t="94093" x="1255713" y="3228975"/>
          <p14:tracePt t="94094" x="1228725" y="3192463"/>
          <p14:tracePt t="94109" x="1182688" y="3173413"/>
          <p14:tracePt t="94127" x="1125538" y="3163888"/>
          <p14:tracePt t="94127" x="1098550" y="3163888"/>
          <p14:tracePt t="94142" x="1014413" y="3200400"/>
          <p14:tracePt t="94160" x="920750" y="3303588"/>
          <p14:tracePt t="94177" x="725488" y="3554413"/>
          <p14:tracePt t="94193" x="669925" y="3732213"/>
          <p14:tracePt t="94210" x="642938" y="3973513"/>
          <p14:tracePt t="94226" x="660400" y="4067175"/>
          <p14:tracePt t="94243" x="754063" y="4168775"/>
          <p14:tracePt t="94260" x="1033463" y="4289425"/>
          <p14:tracePt t="94276" x="1274763" y="4337050"/>
          <p14:tracePt t="94293" x="1712913" y="4337050"/>
          <p14:tracePt t="94310" x="1954213" y="4327525"/>
          <p14:tracePt t="94326" x="2205038" y="4289425"/>
          <p14:tracePt t="94343" x="2317750" y="4252913"/>
          <p14:tracePt t="94359" x="2382838" y="4224338"/>
          <p14:tracePt t="94376" x="2447925" y="4149725"/>
          <p14:tracePt t="94393" x="2493963" y="4094163"/>
          <p14:tracePt t="94409" x="2513013" y="3963988"/>
          <p14:tracePt t="94426" x="2513013" y="3879850"/>
          <p14:tracePt t="94444" x="2447925" y="3722688"/>
          <p14:tracePt t="94460" x="2392363" y="3648075"/>
          <p14:tracePt t="94477" x="2327275" y="3563938"/>
          <p14:tracePt t="94494" x="2289175" y="3517900"/>
          <p14:tracePt t="94510" x="2262188" y="3508375"/>
          <p14:tracePt t="94527" x="2252663" y="3489325"/>
          <p14:tracePt t="94543" x="2233613" y="3489325"/>
          <p14:tracePt t="94560" x="2214563" y="3489325"/>
          <p14:tracePt t="95136" x="2224088" y="3489325"/>
          <p14:tracePt t="95143" x="2252663" y="3489325"/>
          <p14:tracePt t="95150" x="2298700" y="3489325"/>
          <p14:tracePt t="95160" x="2336800" y="3489325"/>
          <p14:tracePt t="95177" x="2438400" y="3498850"/>
          <p14:tracePt t="95194" x="2484438" y="3508375"/>
          <p14:tracePt t="95210" x="2532063" y="3508375"/>
          <p14:tracePt t="95227" x="2578100" y="3527425"/>
          <p14:tracePt t="95244" x="2606675" y="3535363"/>
          <p14:tracePt t="95260" x="2633663" y="3563938"/>
          <p14:tracePt t="95277" x="2652713" y="3573463"/>
          <p14:tracePt t="95293" x="2662238" y="3592513"/>
          <p14:tracePt t="95294" x="2671763" y="3609975"/>
          <p14:tracePt t="95310" x="2679700" y="3629025"/>
          <p14:tracePt t="95327" x="2689225" y="3648075"/>
          <p14:tracePt t="95343" x="2708275" y="3665538"/>
          <p14:tracePt t="95360" x="2717800" y="3675063"/>
          <p14:tracePt t="95377" x="2727325" y="3703638"/>
          <p14:tracePt t="95393" x="2727325" y="3722688"/>
          <p14:tracePt t="95411" x="2727325" y="3732213"/>
          <p14:tracePt t="95427" x="2736850" y="3749675"/>
          <p14:tracePt t="95443" x="2736850" y="3759200"/>
          <p14:tracePt t="95460" x="2736850" y="3768725"/>
          <p14:tracePt t="95477" x="2736850" y="3778250"/>
          <p14:tracePt t="96034" x="2727325" y="3778250"/>
          <p14:tracePt t="96039" x="2698750" y="3778250"/>
          <p14:tracePt t="96046" x="2679700" y="3787775"/>
          <p14:tracePt t="96060" x="2624138" y="3797300"/>
          <p14:tracePt t="96077" x="2587625" y="3805238"/>
          <p14:tracePt t="96094" x="2549525" y="3814763"/>
          <p14:tracePt t="96111" x="2484438" y="3824288"/>
          <p14:tracePt t="96127" x="2438400" y="3852863"/>
          <p14:tracePt t="96144" x="2382838" y="3862388"/>
          <p14:tracePt t="96160" x="2344738" y="3862388"/>
          <p14:tracePt t="96177" x="2317750" y="3870325"/>
          <p14:tracePt t="96194" x="2289175" y="3879850"/>
          <p14:tracePt t="96211" x="2270125" y="3889375"/>
          <p14:tracePt t="96212" x="2262188" y="3889375"/>
          <p14:tracePt t="96229" x="2243138" y="3889375"/>
          <p14:tracePt t="96244" x="2224088" y="3898900"/>
          <p14:tracePt t="96261" x="2205038" y="3908425"/>
          <p14:tracePt t="96277" x="2187575" y="3917950"/>
          <p14:tracePt t="96294" x="2178050" y="3927475"/>
          <p14:tracePt t="96295" x="2168525" y="3927475"/>
          <p14:tracePt t="96311" x="2159000" y="3927475"/>
          <p14:tracePt t="96327" x="2139950" y="3935413"/>
          <p14:tracePt t="96344" x="2132013" y="3935413"/>
          <p14:tracePt t="96361" x="2122488" y="3944938"/>
          <p14:tracePt t="96378" x="2103438" y="3954463"/>
          <p14:tracePt t="96404" x="2093913" y="3954463"/>
          <p14:tracePt t="96411" x="2084388" y="3954463"/>
          <p14:tracePt t="96428" x="2074863" y="3954463"/>
          <p14:tracePt t="96445" x="2065338" y="3954463"/>
          <p14:tracePt t="96461" x="2047875" y="3954463"/>
          <p14:tracePt t="96477" x="2000250" y="3963988"/>
          <p14:tracePt t="96494" x="1944688" y="3963988"/>
          <p14:tracePt t="96511" x="1889125" y="3973513"/>
          <p14:tracePt t="96527" x="1833563" y="3973513"/>
          <p14:tracePt t="96528" x="1814513" y="3973513"/>
          <p14:tracePt t="96544" x="1795463" y="3973513"/>
          <p14:tracePt t="96561" x="1778000" y="3973513"/>
          <p14:tracePt t="96561" x="1758950" y="3973513"/>
          <p14:tracePt t="96577" x="1739900" y="3963988"/>
          <p14:tracePt t="96594" x="1730375" y="3963988"/>
          <p14:tracePt t="96611" x="1722438" y="3963988"/>
          <p14:tracePt t="96628" x="1712913" y="3963988"/>
          <p14:tracePt t="96733" x="1712913" y="3973513"/>
          <p14:tracePt t="96740" x="1722438" y="3973513"/>
          <p14:tracePt t="96746" x="1722438" y="3983038"/>
          <p14:tracePt t="96761" x="1739900" y="3983038"/>
          <p14:tracePt t="96777" x="1749425" y="3992563"/>
          <p14:tracePt t="96794" x="1768475" y="3992563"/>
          <p14:tracePt t="96811" x="1778000" y="4000500"/>
          <p14:tracePt t="96827" x="1795463" y="4000500"/>
          <p14:tracePt t="96844" x="1833563" y="4000500"/>
          <p14:tracePt t="96860" x="1852613" y="4000500"/>
          <p14:tracePt t="96878" x="1889125" y="4000500"/>
          <p14:tracePt t="96895" x="1908175" y="4000500"/>
          <p14:tracePt t="96911" x="1954213" y="4000500"/>
          <p14:tracePt t="96927" x="1973263" y="4000500"/>
          <p14:tracePt t="96945" x="1992313" y="4000500"/>
          <p14:tracePt t="96961" x="2028825" y="4000500"/>
          <p14:tracePt t="96977" x="2057400" y="4000500"/>
          <p14:tracePt t="96994" x="2103438" y="4000500"/>
          <p14:tracePt t="97011" x="2139950" y="4000500"/>
          <p14:tracePt t="97028" x="2168525" y="3992563"/>
          <p14:tracePt t="97029" x="2187575" y="3992563"/>
          <p14:tracePt t="97044" x="2224088" y="3992563"/>
          <p14:tracePt t="97061" x="2252663" y="3983038"/>
          <p14:tracePt t="97077" x="2298700" y="3973513"/>
          <p14:tracePt t="97094" x="2336800" y="3973513"/>
          <p14:tracePt t="97111" x="2382838" y="3973513"/>
          <p14:tracePt t="97127" x="2401888" y="3973513"/>
          <p14:tracePt t="97144" x="2409825" y="3973513"/>
          <p14:tracePt t="97161" x="2438400" y="3973513"/>
          <p14:tracePt t="97178" x="2466975" y="3973513"/>
          <p14:tracePt t="97194" x="2493963" y="3973513"/>
          <p14:tracePt t="97211" x="2503488" y="3963988"/>
          <p14:tracePt t="97228" x="2513013" y="3963988"/>
          <p14:tracePt t="97244" x="2522538" y="3963988"/>
          <p14:tracePt t="97261" x="2532063" y="3954463"/>
          <p14:tracePt t="97289" x="2540000" y="3944938"/>
          <p14:tracePt t="97296" x="2540000" y="3935413"/>
          <p14:tracePt t="97311" x="2549525" y="3935413"/>
          <p14:tracePt t="97328" x="2549525" y="3927475"/>
          <p14:tracePt t="97345" x="2559050" y="3927475"/>
          <p14:tracePt t="97361" x="2568575" y="3917950"/>
          <p14:tracePt t="97377" x="2578100" y="3898900"/>
          <p14:tracePt t="97394" x="2587625" y="3879850"/>
          <p14:tracePt t="97411" x="2587625" y="3862388"/>
          <p14:tracePt t="97428" x="2597150" y="3843338"/>
          <p14:tracePt t="97444" x="2597150" y="3833813"/>
          <p14:tracePt t="97461" x="2597150" y="3814763"/>
          <p14:tracePt t="97478" x="2597150" y="3805238"/>
          <p14:tracePt t="97494" x="2597150" y="3778250"/>
          <p14:tracePt t="97511" x="2587625" y="3749675"/>
          <p14:tracePt t="97528" x="2578100" y="3732213"/>
          <p14:tracePt t="97544" x="2568575" y="3713163"/>
          <p14:tracePt t="97561" x="2568575" y="3694113"/>
          <p14:tracePt t="97584" x="2568575" y="3684588"/>
          <p14:tracePt t="97594" x="2559050" y="3684588"/>
          <p14:tracePt t="97626" x="2559050" y="3675063"/>
          <p14:tracePt t="97701" x="2549525" y="3675063"/>
          <p14:tracePt t="97722" x="2549525" y="3665538"/>
          <p14:tracePt t="97804" x="2549525" y="3675063"/>
          <p14:tracePt t="97826" x="2549525" y="3684588"/>
          <p14:tracePt t="97838" x="2559050" y="3694113"/>
          <p14:tracePt t="97845" x="2559050" y="3703638"/>
          <p14:tracePt t="97861" x="2559050" y="3722688"/>
          <p14:tracePt t="97878" x="2559050" y="3740150"/>
          <p14:tracePt t="97895" x="2568575" y="3768725"/>
          <p14:tracePt t="97911" x="2568575" y="3778250"/>
          <p14:tracePt t="97928" x="2568575" y="3797300"/>
          <p14:tracePt t="97945" x="2568575" y="3805238"/>
          <p14:tracePt t="97961" x="2568575" y="3824288"/>
          <p14:tracePt t="97978" x="2568575" y="3843338"/>
          <p14:tracePt t="97995" x="2568575" y="3862388"/>
          <p14:tracePt t="98011" x="2568575" y="3898900"/>
          <p14:tracePt t="98028" x="2568575" y="3917950"/>
          <p14:tracePt t="98045" x="2568575" y="3927475"/>
          <p14:tracePt t="98061" x="2568575" y="3935413"/>
          <p14:tracePt t="98079" x="2568575" y="3944938"/>
          <p14:tracePt t="98095" x="2568575" y="3954463"/>
          <p14:tracePt t="98120" x="2559050" y="3954463"/>
          <p14:tracePt t="98128" x="2549525" y="3954463"/>
          <p14:tracePt t="98145" x="2532063" y="3954463"/>
          <p14:tracePt t="98161" x="2484438" y="3944938"/>
          <p14:tracePt t="98178" x="2428875" y="3944938"/>
          <p14:tracePt t="98195" x="2373313" y="3935413"/>
          <p14:tracePt t="98211" x="2308225" y="3935413"/>
          <p14:tracePt t="98228" x="2270125" y="3935413"/>
          <p14:tracePt t="98244" x="2205038" y="3935413"/>
          <p14:tracePt t="98261" x="2168525" y="3935413"/>
          <p14:tracePt t="98278" x="2122488" y="3944938"/>
          <p14:tracePt t="98295" x="2084388" y="3954463"/>
          <p14:tracePt t="98311" x="2057400" y="3954463"/>
          <p14:tracePt t="98328" x="2028825" y="3963988"/>
          <p14:tracePt t="98345" x="2000250" y="3973513"/>
          <p14:tracePt t="98361" x="1982788" y="3973513"/>
          <p14:tracePt t="98378" x="1973263" y="3973513"/>
          <p14:tracePt t="98395" x="1944688" y="3973513"/>
          <p14:tracePt t="98415" x="1935163" y="3973513"/>
          <p14:tracePt t="98429" x="1927225" y="3973513"/>
          <p14:tracePt t="98539" x="1935163" y="3973513"/>
          <p14:tracePt t="98553" x="1954213" y="3973513"/>
          <p14:tracePt t="98559" x="1963738" y="3973513"/>
          <p14:tracePt t="98566" x="1973263" y="3973513"/>
          <p14:tracePt t="98578" x="1992313" y="3973513"/>
          <p14:tracePt t="98595" x="2038350" y="3983038"/>
          <p14:tracePt t="98611" x="2057400" y="3983038"/>
          <p14:tracePt t="98628" x="2132013" y="3992563"/>
          <p14:tracePt t="98645" x="2168525" y="4000500"/>
          <p14:tracePt t="98662" x="2214563" y="4000500"/>
          <p14:tracePt t="98678" x="2298700" y="4019550"/>
          <p14:tracePt t="98695" x="2354263" y="4019550"/>
          <p14:tracePt t="98712" x="2409825" y="4029075"/>
          <p14:tracePt t="98728" x="2447925" y="4029075"/>
          <p14:tracePt t="98745" x="2493963" y="4029075"/>
          <p14:tracePt t="98761" x="2522538" y="4029075"/>
          <p14:tracePt t="98779" x="2549525" y="4029075"/>
          <p14:tracePt t="98795" x="2559050" y="4029075"/>
          <p14:tracePt t="98812" x="2578100" y="4029075"/>
          <p14:tracePt t="98829" x="2587625" y="4029075"/>
          <p14:tracePt t="98847" x="2587625" y="4019550"/>
          <p14:tracePt t="98869" x="2587625" y="4010025"/>
          <p14:tracePt t="98884" x="2587625" y="4000500"/>
          <p14:tracePt t="98896" x="2587625" y="3983038"/>
          <p14:tracePt t="98913" x="2578100" y="3963988"/>
          <p14:tracePt t="98929" x="2568575" y="3944938"/>
          <p14:tracePt t="98931" x="2559050" y="3944938"/>
          <p14:tracePt t="98945" x="2559050" y="3917950"/>
          <p14:tracePt t="98962" x="2549525" y="3889375"/>
          <p14:tracePt t="98978" x="2532063" y="3870325"/>
          <p14:tracePt t="98979" x="2532063" y="3852863"/>
          <p14:tracePt t="98995" x="2522538" y="3833813"/>
          <p14:tracePt t="99012" x="2513013" y="3805238"/>
          <p14:tracePt t="99028" x="2503488" y="3797300"/>
          <p14:tracePt t="99045" x="2503488" y="3778250"/>
          <p14:tracePt t="99062" x="2493963" y="3768725"/>
          <p14:tracePt t="99079" x="2493963" y="3749675"/>
          <p14:tracePt t="99095" x="2484438" y="3722688"/>
          <p14:tracePt t="99112" x="2484438" y="3703638"/>
          <p14:tracePt t="99129" x="2484438" y="3684588"/>
          <p14:tracePt t="99145" x="2484438" y="3675063"/>
          <p14:tracePt t="99246" x="2484438" y="3684588"/>
          <p14:tracePt t="99253" x="2484438" y="3694113"/>
          <p14:tracePt t="99262" x="2484438" y="3703638"/>
          <p14:tracePt t="99278" x="2493963" y="3722688"/>
          <p14:tracePt t="99295" x="2503488" y="3749675"/>
          <p14:tracePt t="99312" x="2503488" y="3759200"/>
          <p14:tracePt t="99329" x="2503488" y="3797300"/>
          <p14:tracePt t="99345" x="2513013" y="3805238"/>
          <p14:tracePt t="99362" x="2513013" y="3824288"/>
          <p14:tracePt t="99378" x="2513013" y="3843338"/>
          <p14:tracePt t="99396" x="2513013" y="3862388"/>
          <p14:tracePt t="99412" x="2513013" y="3870325"/>
          <p14:tracePt t="99428" x="2513013" y="3879850"/>
          <p14:tracePt t="99445" x="2513013" y="3898900"/>
          <p14:tracePt t="99462" x="2513013" y="3917950"/>
          <p14:tracePt t="99479" x="2513013" y="3927475"/>
          <p14:tracePt t="99495" x="2503488" y="3935413"/>
          <p14:tracePt t="99514" x="2503488" y="3944938"/>
          <p14:tracePt t="99534" x="2493963" y="3944938"/>
          <p14:tracePt t="99548" x="2484438" y="3944938"/>
          <p14:tracePt t="99562" x="2466975" y="3954463"/>
          <p14:tracePt t="99579" x="2447925" y="3954463"/>
          <p14:tracePt t="99596" x="2373313" y="3954463"/>
          <p14:tracePt t="99612" x="2327275" y="3954463"/>
          <p14:tracePt t="99629" x="2262188" y="3954463"/>
          <p14:tracePt t="99646" x="2168525" y="3954463"/>
          <p14:tracePt t="99662" x="2103438" y="3944938"/>
          <p14:tracePt t="99679" x="2019300" y="3944938"/>
          <p14:tracePt t="99695" x="1982788" y="3944938"/>
          <p14:tracePt t="99712" x="1963738" y="3944938"/>
          <p14:tracePt t="99729" x="1927225" y="3944938"/>
          <p14:tracePt t="99746" x="1908175" y="3944938"/>
          <p14:tracePt t="99762" x="1889125" y="3944938"/>
          <p14:tracePt t="99779" x="1879600" y="3944938"/>
          <p14:tracePt t="99871" x="1898650" y="3944938"/>
          <p14:tracePt t="99877" x="1898650" y="3954463"/>
          <p14:tracePt t="99884" x="1917700" y="3954463"/>
          <p14:tracePt t="99895" x="1935163" y="3954463"/>
          <p14:tracePt t="99912" x="2000250" y="3973513"/>
          <p14:tracePt t="99929" x="2047875" y="3992563"/>
          <p14:tracePt t="99946" x="2132013" y="3992563"/>
          <p14:tracePt t="99962" x="2168525" y="4000500"/>
          <p14:tracePt t="99979" x="2224088" y="4000500"/>
          <p14:tracePt t="99996" x="2279650" y="4000500"/>
          <p14:tracePt t="100012" x="2336800" y="4000500"/>
          <p14:tracePt t="100029" x="2363788" y="4000500"/>
          <p14:tracePt t="100046" x="2392363" y="4000500"/>
          <p14:tracePt t="100062" x="2409825" y="3983038"/>
          <p14:tracePt t="100063" x="2419350" y="3983038"/>
          <p14:tracePt t="100079" x="2438400" y="3973513"/>
          <p14:tracePt t="100096" x="2457450" y="3963988"/>
          <p14:tracePt t="100112" x="2466975" y="3944938"/>
          <p14:tracePt t="100129" x="2466975" y="3935413"/>
          <p14:tracePt t="100146" x="2466975" y="3917950"/>
          <p14:tracePt t="100162" x="2466975" y="3908425"/>
          <p14:tracePt t="100179" x="2447925" y="3898900"/>
          <p14:tracePt t="100180" x="2447925" y="3879850"/>
          <p14:tracePt t="100200" x="2447925" y="3870325"/>
          <p14:tracePt t="100212" x="2438400" y="3852863"/>
          <p14:tracePt t="100234" x="2428875" y="3852863"/>
          <p14:tracePt t="100246" x="2428875" y="3843338"/>
          <p14:tracePt t="100269" x="2428875" y="3833813"/>
          <p14:tracePt t="100280" x="2428875" y="3824288"/>
          <p14:tracePt t="100317" x="2419350" y="3814763"/>
          <p14:tracePt t="100344" x="2419350" y="3805238"/>
          <p14:tracePt t="100420" x="2419350" y="3797300"/>
          <p14:tracePt t="100447" x="2409825" y="3787775"/>
          <p14:tracePt t="100482" x="2409825" y="3778250"/>
          <p14:tracePt t="100558" x="2409825" y="3768725"/>
          <p14:tracePt t="100564" x="2401888" y="3768725"/>
          <p14:tracePt t="100585" x="2401888" y="3759200"/>
          <p14:tracePt t="100959" x="2428875" y="3768725"/>
          <p14:tracePt t="100965" x="2438400" y="3787775"/>
          <p14:tracePt t="100972" x="2466975" y="3797300"/>
          <p14:tracePt t="100979" x="2484438" y="3814763"/>
          <p14:tracePt t="100996" x="2513013" y="3879850"/>
          <p14:tracePt t="101013" x="2549525" y="3973513"/>
          <p14:tracePt t="101029" x="2549525" y="4029075"/>
          <p14:tracePt t="101047" x="2549525" y="4084638"/>
          <p14:tracePt t="101048" x="2549525" y="4113213"/>
          <p14:tracePt t="101062" x="2540000" y="4140200"/>
          <p14:tracePt t="101080" x="2513013" y="4178300"/>
          <p14:tracePt t="101096" x="2474913" y="4197350"/>
          <p14:tracePt t="101113" x="2447925" y="4205288"/>
          <p14:tracePt t="101130" x="2392363" y="4224338"/>
          <p14:tracePt t="101146" x="2327275" y="4233863"/>
          <p14:tracePt t="101163" x="2262188" y="4233863"/>
          <p14:tracePt t="101179" x="2187575" y="4252913"/>
          <p14:tracePt t="101196" x="2159000" y="4262438"/>
          <p14:tracePt t="101212" x="2132013" y="4262438"/>
          <p14:tracePt t="101229" x="2103438" y="4270375"/>
          <p14:tracePt t="101246" x="2057400" y="4289425"/>
          <p14:tracePt t="101265" x="2028825" y="4308475"/>
          <p14:tracePt t="101279" x="1982788" y="4327525"/>
          <p14:tracePt t="101296" x="1935163" y="4344988"/>
          <p14:tracePt t="101313" x="1908175" y="4373563"/>
          <p14:tracePt t="101329" x="1862138" y="4392613"/>
          <p14:tracePt t="101346" x="1824038" y="4410075"/>
          <p14:tracePt t="101363" x="1768475" y="4429125"/>
          <p14:tracePt t="101379" x="1749425" y="4438650"/>
          <p14:tracePt t="101396" x="1712913" y="4448175"/>
          <p14:tracePt t="101413" x="1665288" y="4448175"/>
          <p14:tracePt t="101430" x="1647825" y="4448175"/>
          <p14:tracePt t="101446" x="1619250" y="4448175"/>
          <p14:tracePt t="101463" x="1609725" y="4448175"/>
          <p14:tracePt t="101480" x="1600200" y="4448175"/>
          <p14:tracePt t="101508" x="1609725" y="4448175"/>
          <p14:tracePt t="101515" x="1619250" y="4457700"/>
          <p14:tracePt t="101530" x="1638300" y="4467225"/>
          <p14:tracePt t="101547" x="1703388" y="4467225"/>
          <p14:tracePt t="101563" x="1768475" y="4475163"/>
          <p14:tracePt t="101580" x="1852613" y="4484688"/>
          <p14:tracePt t="101597" x="1963738" y="4513263"/>
          <p14:tracePt t="101613" x="2028825" y="4513263"/>
          <p14:tracePt t="101630" x="2084388" y="4513263"/>
          <p14:tracePt t="101647" x="2168525" y="4522788"/>
          <p14:tracePt t="101664" x="2214563" y="4522788"/>
          <p14:tracePt t="101680" x="2270125" y="4522788"/>
          <p14:tracePt t="101696" x="2298700" y="4522788"/>
          <p14:tracePt t="101713" x="2354263" y="4513263"/>
          <p14:tracePt t="101730" x="2382838" y="4513263"/>
          <p14:tracePt t="101746" x="2401888" y="4513263"/>
          <p14:tracePt t="101763" x="2438400" y="4513263"/>
          <p14:tracePt t="101782" x="2447925" y="4513263"/>
          <p14:tracePt t="101797" x="2457450" y="4513263"/>
          <p14:tracePt t="101813" x="2466975" y="4513263"/>
          <p14:tracePt t="101837" x="2474913" y="4513263"/>
          <p14:tracePt t="101851" x="2474913" y="4503738"/>
          <p14:tracePt t="101864" x="2484438" y="4503738"/>
          <p14:tracePt t="101906" x="2493963" y="4503738"/>
          <p14:tracePt t="101995" x="2493963" y="4494213"/>
          <p14:tracePt t="102057" x="2493963" y="4484688"/>
          <p14:tracePt t="102087" x="2493963" y="4475163"/>
          <p14:tracePt t="102091" x="2484438" y="4467225"/>
          <p14:tracePt t="102111" x="2474913" y="4467225"/>
          <p14:tracePt t="102132" x="2466975" y="4467225"/>
          <p14:tracePt t="102146" x="2466975" y="4457700"/>
          <p14:tracePt t="102153" x="2457450" y="4457700"/>
          <p14:tracePt t="102167" x="2457450" y="4448175"/>
          <p14:tracePt t="102187" x="2447925" y="4448175"/>
          <p14:tracePt t="102197" x="2447925" y="4438650"/>
          <p14:tracePt t="102214" x="2447925" y="4429125"/>
          <p14:tracePt t="102230" x="2428875" y="4410075"/>
          <p14:tracePt t="102247" x="2409825" y="4402138"/>
          <p14:tracePt t="102263" x="2392363" y="4383088"/>
          <p14:tracePt t="102280" x="2382838" y="4373563"/>
          <p14:tracePt t="102298" x="2373313" y="4364038"/>
          <p14:tracePt t="102313" x="2373313" y="4354513"/>
          <p14:tracePt t="102330" x="2373313" y="4337050"/>
          <p14:tracePt t="102347" x="2382838" y="4308475"/>
          <p14:tracePt t="102364" x="2409825" y="4279900"/>
          <p14:tracePt t="102380" x="2457450" y="4243388"/>
          <p14:tracePt t="102397" x="2503488" y="4214813"/>
          <p14:tracePt t="102414" x="2587625" y="4168775"/>
          <p14:tracePt t="102430" x="2624138" y="4149725"/>
          <p14:tracePt t="102447" x="2662238" y="4132263"/>
          <p14:tracePt t="102463" x="2698750" y="4122738"/>
          <p14:tracePt t="102481" x="2717800" y="4113213"/>
          <p14:tracePt t="102497" x="2736850" y="4103688"/>
          <p14:tracePt t="102515" x="2754313" y="4103688"/>
          <p14:tracePt t="102530" x="2754313" y="4094163"/>
          <p14:tracePt t="102547" x="2763838" y="4094163"/>
          <p14:tracePt t="115602" x="2763838" y="4113213"/>
          <p14:tracePt t="115607" x="2763838" y="4159250"/>
          <p14:tracePt t="115624" x="2763838" y="4252913"/>
          <p14:tracePt t="115636" x="2744788" y="4410075"/>
          <p14:tracePt t="115654" x="2736850" y="4578350"/>
          <p14:tracePt t="115670" x="2736850" y="4894263"/>
          <p14:tracePt t="115687" x="2717800" y="5118100"/>
          <p14:tracePt t="115703" x="2662238" y="5508625"/>
          <p14:tracePt t="115720" x="2614613" y="5657850"/>
          <p14:tracePt t="115736" x="2606675" y="5788025"/>
          <p14:tracePt t="115753" x="2578100" y="5899150"/>
          <p14:tracePt t="115769" x="2568575" y="5918200"/>
          <p14:tracePt t="115786" x="2559050" y="5964238"/>
          <p14:tracePt t="115803" x="2532063" y="6011863"/>
          <p14:tracePt t="115819" x="2522538" y="6019800"/>
          <p14:tracePt t="115836" x="2513013" y="6048375"/>
          <p14:tracePt t="115853" x="2493963" y="6057900"/>
          <p14:tracePt t="115870" x="2457450" y="6076950"/>
          <p14:tracePt t="115886" x="2447925" y="6076950"/>
          <p14:tracePt t="115903" x="2401888" y="6084888"/>
          <p14:tracePt t="115920" x="2392363" y="6084888"/>
          <p14:tracePt t="115937" x="2344738" y="6084888"/>
          <p14:tracePt t="115953" x="2317750" y="6084888"/>
          <p14:tracePt t="115969" x="2279650" y="6084888"/>
          <p14:tracePt t="115986" x="2205038" y="6084888"/>
          <p14:tracePt t="116003" x="2168525" y="6084888"/>
          <p14:tracePt t="116020" x="2074863" y="6084888"/>
          <p14:tracePt t="116037" x="2009775" y="6084888"/>
          <p14:tracePt t="116053" x="1908175" y="6057900"/>
          <p14:tracePt t="116054" x="1862138" y="6048375"/>
          <p14:tracePt t="116069" x="1768475" y="6038850"/>
          <p14:tracePt t="116086" x="1638300" y="5992813"/>
          <p14:tracePt t="116103" x="1404938" y="5937250"/>
          <p14:tracePt t="116119" x="1238250" y="5908675"/>
          <p14:tracePt t="116136" x="1079500" y="5881688"/>
          <p14:tracePt t="116153" x="1014413" y="5862638"/>
          <p14:tracePt t="116170" x="939800" y="5843588"/>
          <p14:tracePt t="116187" x="912813" y="5843588"/>
          <p14:tracePt t="116203" x="903288" y="5834063"/>
          <p14:tracePt t="116219" x="884238" y="5824538"/>
          <p14:tracePt t="116236" x="874713" y="5824538"/>
          <p14:tracePt t="116253" x="855663" y="5824538"/>
          <p14:tracePt t="116273" x="846138" y="5824538"/>
          <p14:tracePt t="116308" x="855663" y="5824538"/>
          <p14:tracePt t="116321" x="865188" y="5824538"/>
          <p14:tracePt t="116328" x="874713" y="5824538"/>
          <p14:tracePt t="116336" x="884238" y="5824538"/>
          <p14:tracePt t="116353" x="903288" y="5824538"/>
          <p14:tracePt t="116370" x="949325" y="5824538"/>
          <p14:tracePt t="116386" x="1014413" y="5834063"/>
          <p14:tracePt t="116403" x="1108075" y="5834063"/>
          <p14:tracePt t="116404" x="1135063" y="5853113"/>
          <p14:tracePt t="116420" x="1284288" y="5862638"/>
          <p14:tracePt t="116436" x="1460500" y="5862638"/>
          <p14:tracePt t="116453" x="1778000" y="5862638"/>
          <p14:tracePt t="116470" x="1908175" y="5862638"/>
          <p14:tracePt t="116486" x="2112963" y="5862638"/>
          <p14:tracePt t="116503" x="2233613" y="5872163"/>
          <p14:tracePt t="116520" x="2344738" y="5899150"/>
          <p14:tracePt t="116536" x="2493963" y="5908675"/>
          <p14:tracePt t="116553" x="2559050" y="5918200"/>
          <p14:tracePt t="116570" x="2633663" y="5937250"/>
          <p14:tracePt t="116587" x="2662238" y="5937250"/>
          <p14:tracePt t="116604" x="2689225" y="5946775"/>
          <p14:tracePt t="116620" x="2698750" y="5946775"/>
          <p14:tracePt t="116637" x="2708275" y="5946775"/>
          <p14:tracePt t="116654" x="2717800" y="5946775"/>
          <p14:tracePt t="116670" x="2727325" y="5946775"/>
          <p14:tracePt t="116686" x="2736850" y="5946775"/>
          <p14:tracePt t="116704" x="2744788" y="5946775"/>
          <p14:tracePt t="116720" x="2754313" y="5946775"/>
          <p14:tracePt t="116737" x="2763838" y="5946775"/>
          <p14:tracePt t="116753" x="2773363" y="5937250"/>
          <p14:tracePt t="116770" x="2792413" y="5937250"/>
          <p14:tracePt t="116787" x="2811463" y="5937250"/>
          <p14:tracePt t="116809" x="2819400" y="5937250"/>
          <p14:tracePt t="116822" x="2828925" y="5937250"/>
          <p14:tracePt t="120660" x="2828925" y="5564188"/>
          <p14:tracePt t="120666" x="2884488" y="4949825"/>
          <p14:tracePt t="120672" x="2913063" y="4457700"/>
          <p14:tracePt t="120688" x="2949575" y="3908425"/>
          <p14:tracePt t="120705" x="3043238" y="3089275"/>
          <p14:tracePt t="120722" x="3154363" y="1870075"/>
          <p14:tracePt t="120739" x="3276600" y="10144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256A-A632-6FF1-B53E-C298DDA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focus in this paper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EB56-82F6-EFCF-1BD4-4D4008A1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Scope:</a:t>
            </a:r>
          </a:p>
          <a:p>
            <a:pPr lvl="1"/>
            <a:r>
              <a:rPr lang="en-GB" dirty="0"/>
              <a:t> conversational speech (AMI meeting corpus)</a:t>
            </a:r>
          </a:p>
          <a:p>
            <a:pPr lvl="1"/>
            <a:r>
              <a:rPr lang="en-GB" dirty="0"/>
              <a:t>Different meeting types</a:t>
            </a:r>
          </a:p>
          <a:p>
            <a:pPr lvl="1"/>
            <a:endParaRPr lang="en-GB" dirty="0"/>
          </a:p>
          <a:p>
            <a:r>
              <a:rPr lang="en-GB" dirty="0"/>
              <a:t>Aim</a:t>
            </a:r>
          </a:p>
          <a:p>
            <a:pPr lvl="1"/>
            <a:r>
              <a:rPr lang="en-GB" dirty="0"/>
              <a:t>Evaluating and comparing performance of scores on same data</a:t>
            </a:r>
          </a:p>
          <a:p>
            <a:pPr lvl="2"/>
            <a:r>
              <a:rPr lang="en-GB" dirty="0"/>
              <a:t>NOT its effect on downstream model performance</a:t>
            </a:r>
          </a:p>
          <a:p>
            <a:pPr lvl="1"/>
            <a:r>
              <a:rPr lang="en-GB" dirty="0"/>
              <a:t>Lightweight</a:t>
            </a:r>
          </a:p>
          <a:p>
            <a:pPr lvl="2"/>
            <a:r>
              <a:rPr lang="en-GB" dirty="0"/>
              <a:t>Faster, less memory and computational power</a:t>
            </a:r>
          </a:p>
          <a:p>
            <a:pPr lvl="2"/>
            <a:r>
              <a:rPr lang="en-GB" dirty="0"/>
              <a:t>Low resource settings – prototyping, quick evaluation, classroom projects, etc.</a:t>
            </a:r>
          </a:p>
          <a:p>
            <a:pPr lvl="1"/>
            <a:endParaRPr lang="en-CH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BCFE167-700A-C669-5FE3-CB2570C9B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552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77"/>
    </mc:Choice>
    <mc:Fallback>
      <p:transition spd="slow" advTm="7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52C-08D4-D637-79B6-09A848DB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Setup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6B9C-4DAD-1CD2-518A-7B8CF2F4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  <a:p>
            <a:pPr lvl="1"/>
            <a:r>
              <a:rPr lang="en-GB" dirty="0"/>
              <a:t>AMI: ES2016a-d), EN2009c-d)</a:t>
            </a:r>
          </a:p>
          <a:p>
            <a:pPr lvl="1"/>
            <a:r>
              <a:rPr lang="en-GB" dirty="0"/>
              <a:t>Manual annotations: *.words.xml, *.segments.xml, *.ne.xml</a:t>
            </a:r>
          </a:p>
          <a:p>
            <a:r>
              <a:rPr lang="en-GB" dirty="0"/>
              <a:t>Models</a:t>
            </a:r>
          </a:p>
          <a:p>
            <a:pPr lvl="1"/>
            <a:r>
              <a:rPr lang="en-GB" dirty="0"/>
              <a:t>ASR: Whisper base variant</a:t>
            </a:r>
          </a:p>
          <a:p>
            <a:pPr lvl="1"/>
            <a:r>
              <a:rPr lang="en-GB" dirty="0"/>
              <a:t>NER: Bert, Roberta, </a:t>
            </a:r>
            <a:r>
              <a:rPr lang="en-GB" dirty="0" err="1"/>
              <a:t>spaCy_sm</a:t>
            </a:r>
            <a:r>
              <a:rPr lang="en-GB" dirty="0"/>
              <a:t>, </a:t>
            </a:r>
            <a:r>
              <a:rPr lang="en-GB" dirty="0" err="1"/>
              <a:t>spaCy_trf</a:t>
            </a:r>
            <a:endParaRPr lang="en-GB" dirty="0"/>
          </a:p>
          <a:p>
            <a:r>
              <a:rPr lang="en-GB" dirty="0" err="1"/>
              <a:t>Github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hlinkClick r:id="rId4"/>
              </a:rPr>
              <a:t>https://github.com/Juiceifers/Beyond_WER_in_ASR</a:t>
            </a:r>
            <a:r>
              <a:rPr lang="en-GB" dirty="0"/>
              <a:t> </a:t>
            </a:r>
            <a:endParaRPr lang="en-CH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66C6D55-2AFE-2D52-54BC-9D66A7758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28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4"/>
    </mc:Choice>
    <mc:Fallback>
      <p:transition spd="slow" advTm="72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9" x="7688263" y="46038"/>
          <p14:tracePt t="674" x="7688263" y="65088"/>
          <p14:tracePt t="684" x="7688263" y="93663"/>
          <p14:tracePt t="713" x="7688263" y="223838"/>
          <p14:tracePt t="729" x="7688263" y="306388"/>
          <p14:tracePt t="747" x="7688263" y="371475"/>
          <p14:tracePt t="763" x="7688263" y="419100"/>
          <p14:tracePt t="780" x="7705725" y="474663"/>
          <p14:tracePt t="796" x="7705725" y="503238"/>
          <p14:tracePt t="813" x="7715250" y="549275"/>
          <p14:tracePt t="829" x="7715250" y="604838"/>
          <p14:tracePt t="846" x="7734300" y="698500"/>
          <p14:tracePt t="863" x="7734300" y="763588"/>
          <p14:tracePt t="879" x="7734300" y="819150"/>
          <p14:tracePt t="896" x="7743825" y="874713"/>
          <p14:tracePt t="913" x="7743825" y="903288"/>
          <p14:tracePt t="929" x="7743825" y="939800"/>
          <p14:tracePt t="946" x="7743825" y="949325"/>
          <p14:tracePt t="963" x="7753350" y="995363"/>
          <p14:tracePt t="979" x="7753350" y="1004888"/>
          <p14:tracePt t="996" x="7753350" y="1033463"/>
          <p14:tracePt t="1013" x="7761288" y="1050925"/>
          <p14:tracePt t="1029" x="7761288" y="1069975"/>
          <p14:tracePt t="3934" x="7753350" y="1069975"/>
          <p14:tracePt t="3939" x="7724775" y="1069975"/>
          <p14:tracePt t="3947" x="7659688" y="1079500"/>
          <p14:tracePt t="3964" x="7464425" y="1144588"/>
          <p14:tracePt t="3981" x="6942138" y="1274763"/>
          <p14:tracePt t="3997" x="6515100" y="1358900"/>
          <p14:tracePt t="4015" x="5667375" y="1450975"/>
          <p14:tracePt t="4031" x="5183188" y="1525588"/>
          <p14:tracePt t="4047" x="4652963" y="1600200"/>
          <p14:tracePt t="4064" x="3424238" y="1889125"/>
          <p14:tracePt t="4081" x="2354263" y="2260600"/>
          <p14:tracePt t="4098" x="1293813" y="2605088"/>
          <p14:tracePt t="4114" x="893763" y="2708275"/>
          <p14:tracePt t="4131" x="595313" y="2800350"/>
          <p14:tracePt t="4148" x="503238" y="2819400"/>
          <p14:tracePt t="4165" x="446088" y="2838450"/>
          <p14:tracePt t="4167" x="428625" y="2838450"/>
          <p14:tracePt t="4181" x="400050" y="2847975"/>
          <p14:tracePt t="4198" x="381000" y="2847975"/>
          <p14:tracePt t="4214" x="373063" y="2847975"/>
          <p14:tracePt t="4310" x="381000" y="2847975"/>
          <p14:tracePt t="4316" x="381000" y="2857500"/>
          <p14:tracePt t="4323" x="390525" y="2857500"/>
          <p14:tracePt t="4331" x="390525" y="2865438"/>
          <p14:tracePt t="4348" x="409575" y="2865438"/>
          <p14:tracePt t="4365" x="438150" y="2865438"/>
          <p14:tracePt t="4381" x="474663" y="2865438"/>
          <p14:tracePt t="4398" x="530225" y="2847975"/>
          <p14:tracePt t="4416" x="623888" y="2809875"/>
          <p14:tracePt t="4431" x="708025" y="2790825"/>
          <p14:tracePt t="4448" x="838200" y="2754313"/>
          <p14:tracePt t="4464" x="920750" y="2735263"/>
          <p14:tracePt t="4481" x="1014413" y="2725738"/>
          <p14:tracePt t="4498" x="1079500" y="2708275"/>
          <p14:tracePt t="4514" x="1135063" y="2698750"/>
          <p14:tracePt t="4532" x="1190625" y="2689225"/>
          <p14:tracePt t="4548" x="1247775" y="2679700"/>
          <p14:tracePt t="4564" x="1274763" y="2679700"/>
          <p14:tracePt t="4582" x="1312863" y="2679700"/>
          <p14:tracePt t="4599" x="1349375" y="2679700"/>
          <p14:tracePt t="4615" x="1368425" y="2670175"/>
          <p14:tracePt t="4631" x="1395413" y="2670175"/>
          <p14:tracePt t="4648" x="1443038" y="2660650"/>
          <p14:tracePt t="4665" x="1470025" y="2652713"/>
          <p14:tracePt t="4681" x="1508125" y="2652713"/>
          <p14:tracePt t="4698" x="1535113" y="2652713"/>
          <p14:tracePt t="4715" x="1573213" y="2643188"/>
          <p14:tracePt t="4731" x="1609725" y="2643188"/>
          <p14:tracePt t="4748" x="1628775" y="2633663"/>
          <p14:tracePt t="4765" x="1665288" y="2624138"/>
          <p14:tracePt t="4781" x="1674813" y="2624138"/>
          <p14:tracePt t="4798" x="1703388" y="2614613"/>
          <p14:tracePt t="4815" x="1712913" y="2614613"/>
          <p14:tracePt t="4831" x="1730375" y="2614613"/>
          <p14:tracePt t="4848" x="1749425" y="2614613"/>
          <p14:tracePt t="4865" x="1758950" y="2614613"/>
          <p14:tracePt t="4881" x="1768475" y="2614613"/>
          <p14:tracePt t="4898" x="1787525" y="2614613"/>
          <p14:tracePt t="4915" x="1795463" y="2614613"/>
          <p14:tracePt t="4931" x="1804988" y="2614613"/>
          <p14:tracePt t="5017" x="1814513" y="2614613"/>
          <p14:tracePt t="5038" x="1824038" y="2614613"/>
          <p14:tracePt t="5079" x="1833563" y="2624138"/>
          <p14:tracePt t="5100" x="1843088" y="2624138"/>
          <p14:tracePt t="5134" x="1852613" y="2624138"/>
          <p14:tracePt t="5162" x="1862138" y="2624138"/>
          <p14:tracePt t="5176" x="1862138" y="2633663"/>
          <p14:tracePt t="5196" x="1870075" y="2633663"/>
          <p14:tracePt t="5210" x="1879600" y="2633663"/>
          <p14:tracePt t="5230" x="1889125" y="2633663"/>
          <p14:tracePt t="5243" x="1898650" y="2633663"/>
          <p14:tracePt t="5251" x="1908175" y="2633663"/>
          <p14:tracePt t="5265" x="1917700" y="2633663"/>
          <p14:tracePt t="5281" x="1927225" y="2633663"/>
          <p14:tracePt t="5298" x="1935163" y="2633663"/>
          <p14:tracePt t="5315" x="1944688" y="2633663"/>
          <p14:tracePt t="5340" x="1954213" y="2633663"/>
          <p14:tracePt t="5375" x="1963738" y="2633663"/>
          <p14:tracePt t="6821" x="1973263" y="2633663"/>
          <p14:tracePt t="6827" x="2000250" y="2633663"/>
          <p14:tracePt t="6833" x="2009775" y="2643188"/>
          <p14:tracePt t="6849" x="2047875" y="2652713"/>
          <p14:tracePt t="6866" x="2074863" y="2652713"/>
          <p14:tracePt t="6882" x="2122488" y="2660650"/>
          <p14:tracePt t="6899" x="2159000" y="2670175"/>
          <p14:tracePt t="6916" x="2187575" y="2670175"/>
          <p14:tracePt t="6917" x="2205038" y="2670175"/>
          <p14:tracePt t="6933" x="2243138" y="2679700"/>
          <p14:tracePt t="6949" x="2298700" y="2679700"/>
          <p14:tracePt t="6966" x="2363788" y="2679700"/>
          <p14:tracePt t="6983" x="2409825" y="2679700"/>
          <p14:tracePt t="6999" x="2466975" y="2679700"/>
          <p14:tracePt t="7016" x="2493963" y="2679700"/>
          <p14:tracePt t="7033" x="2532063" y="2679700"/>
          <p14:tracePt t="7049" x="2559050" y="2679700"/>
          <p14:tracePt t="7066" x="2568575" y="2679700"/>
          <p14:tracePt t="7082" x="2597150" y="2679700"/>
          <p14:tracePt t="7099" x="2614613" y="2679700"/>
          <p14:tracePt t="7116" x="2633663" y="2679700"/>
          <p14:tracePt t="7133" x="2633663" y="2670175"/>
          <p14:tracePt t="7149" x="2662238" y="2670175"/>
          <p14:tracePt t="7166" x="2679700" y="2670175"/>
          <p14:tracePt t="7183" x="2698750" y="2670175"/>
          <p14:tracePt t="7199" x="2736850" y="2670175"/>
          <p14:tracePt t="7216" x="2754313" y="2670175"/>
          <p14:tracePt t="7232" x="2773363" y="2670175"/>
          <p14:tracePt t="7249" x="2782888" y="2670175"/>
          <p14:tracePt t="7266" x="2801938" y="2660650"/>
          <p14:tracePt t="7294" x="2801938" y="2652713"/>
          <p14:tracePt t="7307" x="2811463" y="2652713"/>
          <p14:tracePt t="7321" x="2819400" y="2652713"/>
          <p14:tracePt t="7332" x="2819400" y="2643188"/>
          <p14:tracePt t="7350" x="2828925" y="2633663"/>
          <p14:tracePt t="7366" x="2838450" y="2633663"/>
          <p14:tracePt t="7384" x="2857500" y="2624138"/>
          <p14:tracePt t="7399" x="2867025" y="2624138"/>
          <p14:tracePt t="7416" x="2894013" y="2624138"/>
          <p14:tracePt t="7432" x="2941638" y="2624138"/>
          <p14:tracePt t="7449" x="2968625" y="2624138"/>
          <p14:tracePt t="7466" x="3006725" y="2633663"/>
          <p14:tracePt t="7484" x="3024188" y="2643188"/>
          <p14:tracePt t="7499" x="3043238" y="2643188"/>
          <p14:tracePt t="7516" x="3052763" y="2652713"/>
          <p14:tracePt t="7534" x="3062288" y="2652713"/>
          <p14:tracePt t="7555" x="3071813" y="2652713"/>
          <p14:tracePt t="8175" x="3146425" y="2633663"/>
          <p14:tracePt t="8181" x="3248025" y="2587625"/>
          <p14:tracePt t="8188" x="3351213" y="2578100"/>
          <p14:tracePt t="8200" x="3517900" y="2520950"/>
          <p14:tracePt t="8216" x="3983038" y="2428875"/>
          <p14:tracePt t="8233" x="4225925" y="2400300"/>
          <p14:tracePt t="8251" x="4587875" y="2363788"/>
          <p14:tracePt t="8267" x="4746625" y="2354263"/>
          <p14:tracePt t="8285" x="4932363" y="2354263"/>
          <p14:tracePt t="8300" x="5026025" y="2354263"/>
          <p14:tracePt t="8316" x="5110163" y="2354263"/>
          <p14:tracePt t="8334" x="5240338" y="2354263"/>
          <p14:tracePt t="8350" x="5286375" y="2354263"/>
          <p14:tracePt t="8367" x="5397500" y="2354263"/>
          <p14:tracePt t="8384" x="5453063" y="2354263"/>
          <p14:tracePt t="8401" x="5519738" y="2354263"/>
          <p14:tracePt t="8402" x="5556250" y="2354263"/>
          <p14:tracePt t="8417" x="5621338" y="2354263"/>
          <p14:tracePt t="8433" x="5667375" y="2354263"/>
          <p14:tracePt t="8450" x="5715000" y="2363788"/>
          <p14:tracePt t="8467" x="5741988" y="2363788"/>
          <p14:tracePt t="8484" x="5770563" y="2363788"/>
          <p14:tracePt t="8485" x="5780088" y="2373313"/>
          <p14:tracePt t="8501" x="5789613" y="2382838"/>
          <p14:tracePt t="8517" x="5816600" y="2390775"/>
          <p14:tracePt t="8518" x="5835650" y="2400300"/>
          <p14:tracePt t="8533" x="5854700" y="2419350"/>
          <p14:tracePt t="8550" x="5891213" y="2428875"/>
          <p14:tracePt t="8566" x="5937250" y="2447925"/>
          <p14:tracePt t="8583" x="5965825" y="2447925"/>
          <p14:tracePt t="8600" x="5994400" y="2455863"/>
          <p14:tracePt t="8601" x="6011863" y="2455863"/>
          <p14:tracePt t="8617" x="6030913" y="2455863"/>
          <p14:tracePt t="8633" x="6040438" y="2455863"/>
          <p14:tracePt t="8650" x="6059488" y="2455863"/>
          <p14:tracePt t="8667" x="6067425" y="2455863"/>
          <p14:tracePt t="8684" x="6076950" y="2455863"/>
          <p14:tracePt t="8710" x="6076950" y="2447925"/>
          <p14:tracePt t="8731" x="6076950" y="2438400"/>
          <p14:tracePt t="8744" x="6076950" y="2428875"/>
          <p14:tracePt t="12263" x="6011863" y="2428875"/>
          <p14:tracePt t="12268" x="5854700" y="2447925"/>
          <p14:tracePt t="12275" x="5695950" y="2465388"/>
          <p14:tracePt t="12284" x="5527675" y="2484438"/>
          <p14:tracePt t="12303" x="5230813" y="2513013"/>
          <p14:tracePt t="12304" x="5053013" y="2549525"/>
          <p14:tracePt t="12318" x="4691063" y="2614613"/>
          <p14:tracePt t="12336" x="4365625" y="2679700"/>
          <p14:tracePt t="12352" x="4095750" y="2735263"/>
          <p14:tracePt t="12368" x="3963988" y="2763838"/>
          <p14:tracePt t="12385" x="3843338" y="2773363"/>
          <p14:tracePt t="12402" x="3778250" y="2773363"/>
          <p14:tracePt t="12419" x="3703638" y="2782888"/>
          <p14:tracePt t="12436" x="3582988" y="2790825"/>
          <p14:tracePt t="12452" x="3489325" y="2790825"/>
          <p14:tracePt t="12468" x="3284538" y="2790825"/>
          <p14:tracePt t="12485" x="3136900" y="2763838"/>
          <p14:tracePt t="12502" x="3024188" y="2744788"/>
          <p14:tracePt t="12518" x="2987675" y="2735263"/>
          <p14:tracePt t="12535" x="2949575" y="2717800"/>
          <p14:tracePt t="12551" x="2894013" y="2698750"/>
          <p14:tracePt t="12569" x="2847975" y="2698750"/>
          <p14:tracePt t="12585" x="2782888" y="2689225"/>
          <p14:tracePt t="12602" x="2717800" y="2689225"/>
          <p14:tracePt t="12619" x="2614613" y="2689225"/>
          <p14:tracePt t="12635" x="2540000" y="2689225"/>
          <p14:tracePt t="12652" x="2474913" y="2689225"/>
          <p14:tracePt t="12668" x="2373313" y="2698750"/>
          <p14:tracePt t="12685" x="2317750" y="2698750"/>
          <p14:tracePt t="12702" x="2262188" y="2698750"/>
          <p14:tracePt t="12718" x="2233613" y="2698750"/>
          <p14:tracePt t="12735" x="2205038" y="2698750"/>
          <p14:tracePt t="12751" x="2197100" y="2698750"/>
          <p14:tracePt t="12768" x="2187575" y="2698750"/>
          <p14:tracePt t="12785" x="2178050" y="2698750"/>
          <p14:tracePt t="13312" x="2187575" y="2698750"/>
          <p14:tracePt t="13326" x="2205038" y="2698750"/>
          <p14:tracePt t="13332" x="2214563" y="2698750"/>
          <p14:tracePt t="13339" x="2224088" y="2698750"/>
          <p14:tracePt t="13352" x="2233613" y="2698750"/>
          <p14:tracePt t="13369" x="2262188" y="2698750"/>
          <p14:tracePt t="13385" x="2279650" y="2698750"/>
          <p14:tracePt t="13402" x="2298700" y="2698750"/>
          <p14:tracePt t="13419" x="2317750" y="2698750"/>
          <p14:tracePt t="13435" x="2354263" y="2698750"/>
          <p14:tracePt t="13453" x="2363788" y="2698750"/>
          <p14:tracePt t="13469" x="2392363" y="2698750"/>
          <p14:tracePt t="13469" x="2401888" y="2698750"/>
          <p14:tracePt t="13485" x="2419350" y="2698750"/>
          <p14:tracePt t="13502" x="2438400" y="2689225"/>
          <p14:tracePt t="13518" x="2484438" y="2689225"/>
          <p14:tracePt t="13536" x="2503488" y="2689225"/>
          <p14:tracePt t="13553" x="2532063" y="2689225"/>
          <p14:tracePt t="13569" x="2540000" y="2689225"/>
          <p14:tracePt t="13587" x="2549525" y="2689225"/>
          <p14:tracePt t="13588" x="2559050" y="2689225"/>
          <p14:tracePt t="13602" x="2568575" y="2689225"/>
          <p14:tracePt t="13619" x="2578100" y="2689225"/>
          <p14:tracePt t="14438" x="2578100" y="2679700"/>
          <p14:tracePt t="14451" x="2578100" y="2670175"/>
          <p14:tracePt t="14471" x="2578100" y="2660650"/>
          <p14:tracePt t="14485" x="2578100" y="2652713"/>
          <p14:tracePt t="14498" x="2578100" y="2643188"/>
          <p14:tracePt t="14512" x="2578100" y="2633663"/>
          <p14:tracePt t="14534" x="2578100" y="2624138"/>
          <p14:tracePt t="14560" x="2568575" y="2624138"/>
          <p14:tracePt t="14677" x="2568575" y="2633663"/>
          <p14:tracePt t="14746" x="2568575" y="2624138"/>
          <p14:tracePt t="14884" x="2559050" y="2624138"/>
          <p14:tracePt t="14904" x="2549525" y="2633663"/>
          <p14:tracePt t="14910" x="2549525" y="2643188"/>
          <p14:tracePt t="14924" x="2549525" y="2652713"/>
          <p14:tracePt t="14936" x="2540000" y="2660650"/>
          <p14:tracePt t="14953" x="2540000" y="2670175"/>
          <p14:tracePt t="14969" x="2532063" y="2679700"/>
          <p14:tracePt t="14986" x="2532063" y="2689225"/>
          <p14:tracePt t="15002" x="2522538" y="2698750"/>
          <p14:tracePt t="15019" x="2522538" y="2708275"/>
          <p14:tracePt t="15036" x="2522538" y="2717800"/>
          <p14:tracePt t="15075" x="2522538" y="2725738"/>
          <p14:tracePt t="15309" x="2532063" y="2725738"/>
          <p14:tracePt t="15342" x="2540000" y="2725738"/>
          <p14:tracePt t="15535" x="2540000" y="2717800"/>
          <p14:tracePt t="15569" x="2540000" y="2708275"/>
          <p14:tracePt t="15624" x="2540000" y="2698750"/>
          <p14:tracePt t="15637" x="2540000" y="2689225"/>
          <p14:tracePt t="16003" x="2540000" y="2679700"/>
          <p14:tracePt t="16036" x="2540000" y="2670175"/>
          <p14:tracePt t="16056" x="2540000" y="2660650"/>
          <p14:tracePt t="16085" x="2540000" y="2652713"/>
          <p14:tracePt t="16097" x="2540000" y="2643188"/>
          <p14:tracePt t="16104" x="2540000" y="2633663"/>
          <p14:tracePt t="16120" x="2559050" y="2633663"/>
          <p14:tracePt t="16137" x="2568575" y="2614613"/>
          <p14:tracePt t="16153" x="2633663" y="2578100"/>
          <p14:tracePt t="16170" x="2698750" y="2540000"/>
          <p14:tracePt t="16187" x="2857500" y="2484438"/>
          <p14:tracePt t="16203" x="2987675" y="2455863"/>
          <p14:tracePt t="16220" x="3154363" y="2428875"/>
          <p14:tracePt t="16237" x="3424238" y="2409825"/>
          <p14:tracePt t="16253" x="3582988" y="2409825"/>
          <p14:tracePt t="16271" x="3778250" y="2428875"/>
          <p14:tracePt t="16287" x="3852863" y="2438400"/>
          <p14:tracePt t="16304" x="3946525" y="2455863"/>
          <p14:tracePt t="16320" x="4002088" y="2455863"/>
          <p14:tracePt t="16337" x="4057650" y="2484438"/>
          <p14:tracePt t="16353" x="4113213" y="2503488"/>
          <p14:tracePt t="16370" x="4141788" y="2513013"/>
          <p14:tracePt t="16387" x="4187825" y="2520950"/>
          <p14:tracePt t="16403" x="4197350" y="2530475"/>
          <p14:tracePt t="16420" x="4216400" y="2540000"/>
          <p14:tracePt t="16440" x="4216400" y="2549525"/>
          <p14:tracePt t="16454" x="4225925" y="2549525"/>
          <p14:tracePt t="16471" x="4225925" y="2559050"/>
          <p14:tracePt t="16488" x="4233863" y="2559050"/>
          <p14:tracePt t="16489" x="4233863" y="2568575"/>
          <p14:tracePt t="16510" x="4243388" y="2568575"/>
          <p14:tracePt t="16520" x="4243388" y="2578100"/>
          <p14:tracePt t="16537" x="4252913" y="2578100"/>
          <p14:tracePt t="16553" x="4271963" y="2587625"/>
          <p14:tracePt t="16571" x="4300538" y="2624138"/>
          <p14:tracePt t="16587" x="4308475" y="2633663"/>
          <p14:tracePt t="16603" x="4327525" y="2643188"/>
          <p14:tracePt t="16620" x="4337050" y="2652713"/>
          <p14:tracePt t="16636" x="4337050" y="2660650"/>
          <p14:tracePt t="16653" x="4337050" y="2670175"/>
          <p14:tracePt t="16724" x="4327525" y="2670175"/>
          <p14:tracePt t="16750" x="4318000" y="2670175"/>
          <p14:tracePt t="16790" x="4308475" y="2670175"/>
          <p14:tracePt t="16832" x="4300538" y="2670175"/>
          <p14:tracePt t="16873" x="4291013" y="2670175"/>
          <p14:tracePt t="16894" x="4281488" y="2670175"/>
          <p14:tracePt t="16941" x="4271963" y="2670175"/>
          <p14:tracePt t="16976" x="4262438" y="2670175"/>
          <p14:tracePt t="17017" x="4262438" y="2660650"/>
          <p14:tracePt t="17051" x="4262438" y="2652713"/>
          <p14:tracePt t="18344" x="4225925" y="2652713"/>
          <p14:tracePt t="18347" x="4168775" y="2652713"/>
          <p14:tracePt t="18355" x="4122738" y="2652713"/>
          <p14:tracePt t="18371" x="3917950" y="2698750"/>
          <p14:tracePt t="18388" x="3713163" y="2725738"/>
          <p14:tracePt t="18404" x="3498850" y="2754313"/>
          <p14:tracePt t="18421" x="3387725" y="2782888"/>
          <p14:tracePt t="18437" x="3284538" y="2782888"/>
          <p14:tracePt t="18455" x="3219450" y="2782888"/>
          <p14:tracePt t="18471" x="3136900" y="2800350"/>
          <p14:tracePt t="18488" x="3071813" y="2819400"/>
          <p14:tracePt t="18504" x="3014663" y="2828925"/>
          <p14:tracePt t="18521" x="2959100" y="2838450"/>
          <p14:tracePt t="18538" x="2922588" y="2838450"/>
          <p14:tracePt t="18554" x="2867025" y="2838450"/>
          <p14:tracePt t="18571" x="2819400" y="2838450"/>
          <p14:tracePt t="18588" x="2763838" y="2838450"/>
          <p14:tracePt t="18604" x="2708275" y="2819400"/>
          <p14:tracePt t="18621" x="2689225" y="2809875"/>
          <p14:tracePt t="18637" x="2643188" y="2790825"/>
          <p14:tracePt t="18654" x="2624138" y="2790825"/>
          <p14:tracePt t="18671" x="2606675" y="2782888"/>
          <p14:tracePt t="18688" x="2597150" y="2773363"/>
          <p14:tracePt t="18704" x="2559050" y="2763838"/>
          <p14:tracePt t="18721" x="2549525" y="2763838"/>
          <p14:tracePt t="18738" x="2522538" y="2754313"/>
          <p14:tracePt t="18754" x="2493963" y="2744788"/>
          <p14:tracePt t="18771" x="2466975" y="2735263"/>
          <p14:tracePt t="18788" x="2438400" y="2717800"/>
          <p14:tracePt t="18804" x="2409825" y="2708275"/>
          <p14:tracePt t="18821" x="2382838" y="2698750"/>
          <p14:tracePt t="18838" x="2354263" y="2698750"/>
          <p14:tracePt t="18856" x="2336800" y="2698750"/>
          <p14:tracePt t="18871" x="2327275" y="2698750"/>
          <p14:tracePt t="18903" x="2317750" y="2698750"/>
          <p14:tracePt t="18986" x="2327275" y="2698750"/>
          <p14:tracePt t="18994" x="2336800" y="2698750"/>
          <p14:tracePt t="19005" x="2344738" y="2698750"/>
          <p14:tracePt t="19021" x="2373313" y="2698750"/>
          <p14:tracePt t="19038" x="2392363" y="2698750"/>
          <p14:tracePt t="19055" x="2428875" y="2698750"/>
          <p14:tracePt t="19071" x="2438400" y="2698750"/>
          <p14:tracePt t="19088" x="2493963" y="2689225"/>
          <p14:tracePt t="19105" x="2522538" y="2679700"/>
          <p14:tracePt t="19121" x="2578100" y="2660650"/>
          <p14:tracePt t="19138" x="2689225" y="2643188"/>
          <p14:tracePt t="19157" x="2754313" y="2633663"/>
          <p14:tracePt t="19159" x="2782888" y="2633663"/>
          <p14:tracePt t="19171" x="2884488" y="2605088"/>
          <p14:tracePt t="19188" x="2968625" y="2595563"/>
          <p14:tracePt t="19205" x="3071813" y="2595563"/>
          <p14:tracePt t="19221" x="3117850" y="2595563"/>
          <p14:tracePt t="19238" x="3173413" y="2595563"/>
          <p14:tracePt t="19255" x="3238500" y="2595563"/>
          <p14:tracePt t="19272" x="3276600" y="2595563"/>
          <p14:tracePt t="19288" x="3313113" y="2595563"/>
          <p14:tracePt t="19305" x="3322638" y="2595563"/>
          <p14:tracePt t="19322" x="3359150" y="2595563"/>
          <p14:tracePt t="19338" x="3378200" y="2595563"/>
          <p14:tracePt t="19355" x="3387725" y="2595563"/>
          <p14:tracePt t="19371" x="3406775" y="2595563"/>
          <p14:tracePt t="19388" x="3424238" y="2595563"/>
          <p14:tracePt t="19404" x="3452813" y="2595563"/>
          <p14:tracePt t="19421" x="3471863" y="2595563"/>
          <p14:tracePt t="19438" x="3517900" y="2605088"/>
          <p14:tracePt t="19455" x="3546475" y="2614613"/>
          <p14:tracePt t="19471" x="3573463" y="2624138"/>
          <p14:tracePt t="19488" x="3621088" y="2643188"/>
          <p14:tracePt t="19505" x="3657600" y="2643188"/>
          <p14:tracePt t="19521" x="3686175" y="2660650"/>
          <p14:tracePt t="19538" x="3713163" y="2670175"/>
          <p14:tracePt t="19555" x="3732213" y="2679700"/>
          <p14:tracePt t="19571" x="3751263" y="2679700"/>
          <p14:tracePt t="19588" x="3768725" y="2679700"/>
          <p14:tracePt t="19605" x="3768725" y="2689225"/>
          <p14:tracePt t="19622" x="3778250" y="2689225"/>
          <p14:tracePt t="19644" x="3787775" y="2689225"/>
          <p14:tracePt t="19830" x="3778250" y="2689225"/>
          <p14:tracePt t="19857" x="3768725" y="2689225"/>
          <p14:tracePt t="19877" x="3759200" y="2689225"/>
          <p14:tracePt t="19905" x="3759200" y="2698750"/>
          <p14:tracePt t="19911" x="3751263" y="2698750"/>
          <p14:tracePt t="19946" x="3741738" y="2698750"/>
          <p14:tracePt t="19953" x="3732213" y="2698750"/>
          <p14:tracePt t="19980" x="3722688" y="2698750"/>
          <p14:tracePt t="20015" x="3713163" y="2698750"/>
          <p14:tracePt t="20028" x="3703638" y="2698750"/>
          <p14:tracePt t="20042" x="3694113" y="2698750"/>
          <p14:tracePt t="20056" x="3686175" y="2698750"/>
          <p14:tracePt t="20063" x="3676650" y="2698750"/>
          <p14:tracePt t="20072" x="3667125" y="2698750"/>
          <p14:tracePt t="20089" x="3648075" y="2698750"/>
          <p14:tracePt t="20105" x="3621088" y="2698750"/>
          <p14:tracePt t="20122" x="3592513" y="2698750"/>
          <p14:tracePt t="20138" x="3517900" y="2689225"/>
          <p14:tracePt t="20155" x="3462338" y="2679700"/>
          <p14:tracePt t="20172" x="3387725" y="2670175"/>
          <p14:tracePt t="20173" x="3359150" y="2670175"/>
          <p14:tracePt t="20188" x="3294063" y="2670175"/>
          <p14:tracePt t="20205" x="3219450" y="2670175"/>
          <p14:tracePt t="20222" x="3117850" y="2660650"/>
          <p14:tracePt t="20238" x="3071813" y="2660650"/>
          <p14:tracePt t="20256" x="2997200" y="2660650"/>
          <p14:tracePt t="20271" x="2959100" y="2660650"/>
          <p14:tracePt t="20288" x="2922588" y="2660650"/>
          <p14:tracePt t="20289" x="2903538" y="2660650"/>
          <p14:tracePt t="20305" x="2867025" y="2660650"/>
          <p14:tracePt t="20322" x="2838450" y="2670175"/>
          <p14:tracePt t="20338" x="2801938" y="2670175"/>
          <p14:tracePt t="20355" x="2773363" y="2670175"/>
          <p14:tracePt t="20372" x="2744788" y="2670175"/>
          <p14:tracePt t="20388" x="2727325" y="2679700"/>
          <p14:tracePt t="20405" x="2708275" y="2689225"/>
          <p14:tracePt t="20422" x="2698750" y="2689225"/>
          <p14:tracePt t="20438" x="2679700" y="2689225"/>
          <p14:tracePt t="20455" x="2652713" y="2689225"/>
          <p14:tracePt t="20472" x="2643188" y="2689225"/>
          <p14:tracePt t="20488" x="2624138" y="2689225"/>
          <p14:tracePt t="20505" x="2606675" y="2689225"/>
          <p14:tracePt t="20522" x="2587625" y="2689225"/>
          <p14:tracePt t="20539" x="2578100" y="2689225"/>
          <p14:tracePt t="20555" x="2559050" y="2679700"/>
          <p14:tracePt t="20572" x="2532063" y="2679700"/>
          <p14:tracePt t="20589" x="2522538" y="2670175"/>
          <p14:tracePt t="20606" x="2503488" y="2670175"/>
          <p14:tracePt t="20626" x="2493963" y="2670175"/>
          <p14:tracePt t="20646" x="2484438" y="2670175"/>
          <p14:tracePt t="20660" x="2474913" y="2670175"/>
          <p14:tracePt t="20693" x="2466975" y="2670175"/>
          <p14:tracePt t="20796" x="2474913" y="2670175"/>
          <p14:tracePt t="20810" x="2484438" y="2670175"/>
          <p14:tracePt t="20824" x="2493963" y="2670175"/>
          <p14:tracePt t="20845" x="2503488" y="2670175"/>
          <p14:tracePt t="20851" x="2522538" y="2670175"/>
          <p14:tracePt t="20858" x="2532063" y="2670175"/>
          <p14:tracePt t="20872" x="2549525" y="2670175"/>
          <p14:tracePt t="20872" x="2559050" y="2670175"/>
          <p14:tracePt t="20888" x="2606675" y="2679700"/>
          <p14:tracePt t="20905" x="2689225" y="2698750"/>
          <p14:tracePt t="20922" x="2782888" y="2708275"/>
          <p14:tracePt t="20939" x="2876550" y="2717800"/>
          <p14:tracePt t="20955" x="2987675" y="2725738"/>
          <p14:tracePt t="20972" x="3071813" y="2735263"/>
          <p14:tracePt t="20989" x="3173413" y="2744788"/>
          <p14:tracePt t="21005" x="3248025" y="2744788"/>
          <p14:tracePt t="21023" x="3341688" y="2763838"/>
          <p14:tracePt t="21039" x="3368675" y="2763838"/>
          <p14:tracePt t="21055" x="3397250" y="2763838"/>
          <p14:tracePt t="21072" x="3433763" y="2763838"/>
          <p14:tracePt t="21089" x="3452813" y="2763838"/>
          <p14:tracePt t="21112" x="3462338" y="2763838"/>
          <p14:tracePt t="21126" x="3471863" y="2763838"/>
          <p14:tracePt t="21153" x="3481388" y="2763838"/>
          <p14:tracePt t="21229" x="3471863" y="2763838"/>
          <p14:tracePt t="21243" x="3462338" y="2773363"/>
          <p14:tracePt t="21263" x="3452813" y="2773363"/>
          <p14:tracePt t="21269" x="3433763" y="2773363"/>
          <p14:tracePt t="21276" x="3424238" y="2773363"/>
          <p14:tracePt t="21289" x="3406775" y="2773363"/>
          <p14:tracePt t="21305" x="3351213" y="2773363"/>
          <p14:tracePt t="21322" x="3284538" y="2773363"/>
          <p14:tracePt t="21339" x="3201988" y="2790825"/>
          <p14:tracePt t="21355" x="3127375" y="2790825"/>
          <p14:tracePt t="21372" x="3043238" y="2800350"/>
          <p14:tracePt t="21389" x="2978150" y="2800350"/>
          <p14:tracePt t="21406" x="2903538" y="2800350"/>
          <p14:tracePt t="21422" x="2801938" y="2800350"/>
          <p14:tracePt t="21439" x="2754313" y="2782888"/>
          <p14:tracePt t="21455" x="2708275" y="2782888"/>
          <p14:tracePt t="21472" x="2679700" y="2773363"/>
          <p14:tracePt t="21489" x="2643188" y="2773363"/>
          <p14:tracePt t="21506" x="2624138" y="2763838"/>
          <p14:tracePt t="21523" x="2614613" y="2763838"/>
          <p14:tracePt t="21539" x="2597150" y="2763838"/>
          <p14:tracePt t="21579" x="2587625" y="2763838"/>
          <p14:tracePt t="21654" x="2587625" y="2754313"/>
          <p14:tracePt t="21695" x="2597150" y="2754313"/>
          <p14:tracePt t="21716" x="2597150" y="2744788"/>
          <p14:tracePt t="21729" x="2606675" y="2744788"/>
          <p14:tracePt t="21736" x="2614613" y="2744788"/>
          <p14:tracePt t="21743" x="2624138" y="2744788"/>
          <p14:tracePt t="21756" x="2643188" y="2744788"/>
          <p14:tracePt t="21773" x="2679700" y="2744788"/>
          <p14:tracePt t="21790" x="2717800" y="2735263"/>
          <p14:tracePt t="21806" x="2773363" y="2735263"/>
          <p14:tracePt t="21823" x="2828925" y="2735263"/>
          <p14:tracePt t="21839" x="2922588" y="2735263"/>
          <p14:tracePt t="21856" x="2968625" y="2735263"/>
          <p14:tracePt t="21873" x="3062288" y="2735263"/>
          <p14:tracePt t="21889" x="3173413" y="2754313"/>
          <p14:tracePt t="21906" x="3248025" y="2754313"/>
          <p14:tracePt t="21922" x="3332163" y="2763838"/>
          <p14:tracePt t="21940" x="3368675" y="2782888"/>
          <p14:tracePt t="21956" x="3416300" y="2782888"/>
          <p14:tracePt t="21973" x="3452813" y="2790825"/>
          <p14:tracePt t="21989" x="3481388" y="2790825"/>
          <p14:tracePt t="22006" x="3508375" y="2790825"/>
          <p14:tracePt t="22022" x="3536950" y="2790825"/>
          <p14:tracePt t="22039" x="3582988" y="2782888"/>
          <p14:tracePt t="22056" x="3621088" y="2763838"/>
          <p14:tracePt t="22072" x="3676650" y="2744788"/>
          <p14:tracePt t="22089" x="3703638" y="2744788"/>
          <p14:tracePt t="22106" x="3741738" y="2735263"/>
          <p14:tracePt t="22122" x="3768725" y="2735263"/>
          <p14:tracePt t="22139" x="3778250" y="2735263"/>
          <p14:tracePt t="22156" x="3806825" y="2735263"/>
          <p14:tracePt t="22173" x="3825875" y="2735263"/>
          <p14:tracePt t="22416" x="3825875" y="2725738"/>
          <p14:tracePt t="22429" x="3816350" y="2717800"/>
          <p14:tracePt t="22436" x="3806825" y="2717800"/>
          <p14:tracePt t="23188" x="3816350" y="2698750"/>
          <p14:tracePt t="23194" x="3852863" y="2652713"/>
          <p14:tracePt t="23206" x="3908425" y="2578100"/>
          <p14:tracePt t="23223" x="4168775" y="2335213"/>
          <p14:tracePt t="23240" x="4356100" y="2159000"/>
          <p14:tracePt t="23256" x="4700588" y="1935163"/>
          <p14:tracePt t="23273" x="4895850" y="1833563"/>
          <p14:tracePt t="23290" x="5146675" y="1720850"/>
          <p14:tracePt t="23307" x="5500688" y="1628775"/>
          <p14:tracePt t="23324" x="5705475" y="1600200"/>
          <p14:tracePt t="23340" x="5984875" y="1581150"/>
          <p14:tracePt t="23356" x="6189663" y="1581150"/>
          <p14:tracePt t="23373" x="6505575" y="1581150"/>
          <p14:tracePt t="23390" x="6729413" y="1590675"/>
          <p14:tracePt t="23406" x="6934200" y="1638300"/>
          <p14:tracePt t="23423" x="7185025" y="1712913"/>
          <p14:tracePt t="23440" x="7269163" y="1739900"/>
          <p14:tracePt t="23457" x="7296150" y="1768475"/>
          <p14:tracePt t="24130" x="7240588" y="1804988"/>
          <p14:tracePt t="24136" x="7156450" y="1843088"/>
          <p14:tracePt t="24142" x="7008813" y="1925638"/>
          <p14:tracePt t="24157" x="6886575" y="2009775"/>
          <p14:tracePt t="24157" x="6756400" y="2074863"/>
          <p14:tracePt t="24174" x="6505575" y="2195513"/>
          <p14:tracePt t="24191" x="6216650" y="2325688"/>
          <p14:tracePt t="24198" x="6115050" y="2373313"/>
          <p14:tracePt t="24207" x="6030913" y="2400300"/>
          <p14:tracePt t="24228" x="5780088" y="2447925"/>
          <p14:tracePt t="24236" x="5695950" y="2455863"/>
          <p14:tracePt t="24246" x="5537200" y="2455863"/>
          <p14:tracePt t="24257" x="5453063" y="2474913"/>
          <p14:tracePt t="24274" x="5183188" y="2484438"/>
          <p14:tracePt t="24290" x="5045075" y="2484438"/>
          <p14:tracePt t="24308" x="4867275" y="2503488"/>
          <p14:tracePt t="24324" x="4765675" y="2520950"/>
          <p14:tracePt t="24341" x="4681538" y="2530475"/>
          <p14:tracePt t="24357" x="4560888" y="2549525"/>
          <p14:tracePt t="24374" x="4513263" y="2559050"/>
          <p14:tracePt t="24391" x="4402138" y="2559050"/>
          <p14:tracePt t="24408" x="4356100" y="2559050"/>
          <p14:tracePt t="24424" x="4252913" y="2568575"/>
          <p14:tracePt t="24440" x="4187825" y="2578100"/>
          <p14:tracePt t="24458" x="4122738" y="2605088"/>
          <p14:tracePt t="24459" x="4095750" y="2614613"/>
          <p14:tracePt t="24474" x="4038600" y="2624138"/>
          <p14:tracePt t="24490" x="3983038" y="2643188"/>
          <p14:tracePt t="24507" x="3927475" y="2652713"/>
          <p14:tracePt t="24523" x="3898900" y="2660650"/>
          <p14:tracePt t="24540" x="3871913" y="2670175"/>
          <p14:tracePt t="24557" x="3852863" y="2679700"/>
          <p14:tracePt t="24574" x="3843338" y="2679700"/>
          <p14:tracePt t="24590" x="3825875" y="2689225"/>
          <p14:tracePt t="24644" x="3833813" y="2689225"/>
          <p14:tracePt t="24651" x="3843338" y="2698750"/>
          <p14:tracePt t="24664" x="3852863" y="2698750"/>
          <p14:tracePt t="24674" x="3871913" y="2698750"/>
          <p14:tracePt t="24690" x="3890963" y="2708275"/>
          <p14:tracePt t="24707" x="3927475" y="2708275"/>
          <p14:tracePt t="24724" x="3963988" y="2708275"/>
          <p14:tracePt t="24740" x="4021138" y="2708275"/>
          <p14:tracePt t="24757" x="4067175" y="2708275"/>
          <p14:tracePt t="24774" x="4122738" y="2708275"/>
          <p14:tracePt t="24791" x="4160838" y="2708275"/>
          <p14:tracePt t="24807" x="4187825" y="2708275"/>
          <p14:tracePt t="24824" x="4233863" y="2708275"/>
          <p14:tracePt t="24841" x="4262438" y="2708275"/>
          <p14:tracePt t="24857" x="4308475" y="2717800"/>
          <p14:tracePt t="24874" x="4327525" y="2717800"/>
          <p14:tracePt t="24891" x="4346575" y="2725738"/>
          <p14:tracePt t="24907" x="4356100" y="2735263"/>
          <p14:tracePt t="24924" x="4365625" y="2735263"/>
          <p14:tracePt t="24946" x="4383088" y="2754313"/>
          <p14:tracePt t="24973" x="4392613" y="2754313"/>
          <p14:tracePt t="25001" x="4402138" y="2754313"/>
          <p14:tracePt t="25042" x="4411663" y="2744788"/>
          <p14:tracePt t="25055" x="4411663" y="2735263"/>
          <p14:tracePt t="25069" x="4411663" y="2725738"/>
          <p14:tracePt t="25077" x="4421188" y="2717800"/>
          <p14:tracePt t="25090" x="4430713" y="2717800"/>
          <p14:tracePt t="25107" x="4438650" y="2717800"/>
          <p14:tracePt t="25124" x="4476750" y="2708275"/>
          <p14:tracePt t="25141" x="4503738" y="2689225"/>
          <p14:tracePt t="25159" x="4560888" y="2679700"/>
          <p14:tracePt t="25174" x="4597400" y="2679700"/>
          <p14:tracePt t="25191" x="4635500" y="2660650"/>
          <p14:tracePt t="25208" x="4691063" y="2660650"/>
          <p14:tracePt t="25224" x="4746625" y="2660650"/>
          <p14:tracePt t="25241" x="4811713" y="2660650"/>
          <p14:tracePt t="25257" x="4867275" y="2660650"/>
          <p14:tracePt t="25274" x="4951413" y="2660650"/>
          <p14:tracePt t="25291" x="5006975" y="2660650"/>
          <p14:tracePt t="25308" x="5072063" y="2660650"/>
          <p14:tracePt t="25324" x="5183188" y="2660650"/>
          <p14:tracePt t="25342" x="5249863" y="2660650"/>
          <p14:tracePt t="25357" x="5341938" y="2660650"/>
          <p14:tracePt t="25374" x="5387975" y="2670175"/>
          <p14:tracePt t="25391" x="5500688" y="2689225"/>
          <p14:tracePt t="25407" x="5584825" y="2717800"/>
          <p14:tracePt t="25425" x="5676900" y="2744788"/>
          <p14:tracePt t="25441" x="5732463" y="2782888"/>
          <p14:tracePt t="25458" x="5789613" y="2790825"/>
          <p14:tracePt t="28054" x="5780088" y="2790825"/>
          <p14:tracePt t="28060" x="5741988" y="2790825"/>
          <p14:tracePt t="28067" x="5686425" y="2790825"/>
          <p14:tracePt t="28075" x="5602288" y="2800350"/>
          <p14:tracePt t="28092" x="5397500" y="2847975"/>
          <p14:tracePt t="28109" x="4951413" y="2940050"/>
          <p14:tracePt t="28127" x="4746625" y="2968625"/>
          <p14:tracePt t="28143" x="4503738" y="2987675"/>
          <p14:tracePt t="28160" x="4373563" y="2987675"/>
          <p14:tracePt t="28176" x="4252913" y="2987675"/>
          <p14:tracePt t="28193" x="4206875" y="2968625"/>
          <p14:tracePt t="28209" x="4132263" y="2940050"/>
          <p14:tracePt t="28227" x="4086225" y="2913063"/>
          <p14:tracePt t="28243" x="4057650" y="2894013"/>
          <p14:tracePt t="28260" x="4038600" y="2865438"/>
          <p14:tracePt t="28277" x="4021138" y="2847975"/>
          <p14:tracePt t="28293" x="4021138" y="2809875"/>
          <p14:tracePt t="28309" x="4021138" y="2790825"/>
          <p14:tracePt t="28327" x="4038600" y="2763838"/>
          <p14:tracePt t="28343" x="4076700" y="2735263"/>
          <p14:tracePt t="28360" x="4113213" y="2698750"/>
          <p14:tracePt t="28377" x="4178300" y="2660650"/>
          <p14:tracePt t="28393" x="4233863" y="2614613"/>
          <p14:tracePt t="28411" x="4300538" y="2587625"/>
          <p14:tracePt t="28411" x="4337050" y="2559050"/>
          <p14:tracePt t="28426" x="4402138" y="2530475"/>
          <p14:tracePt t="28443" x="4495800" y="2484438"/>
          <p14:tracePt t="28460" x="4643438" y="2419350"/>
          <p14:tracePt t="28476" x="4718050" y="2390775"/>
          <p14:tracePt t="28493" x="4857750" y="2354263"/>
          <p14:tracePt t="28510" x="4941888" y="2344738"/>
          <p14:tracePt t="28526" x="5045075" y="2325688"/>
          <p14:tracePt t="28543" x="5100638" y="2325688"/>
          <p14:tracePt t="28560" x="5175250" y="2325688"/>
          <p14:tracePt t="28577" x="5286375" y="2335213"/>
          <p14:tracePt t="28593" x="5351463" y="2354263"/>
          <p14:tracePt t="28609" x="5445125" y="2373313"/>
          <p14:tracePt t="28626" x="5500688" y="2373313"/>
          <p14:tracePt t="28643" x="5592763" y="2373313"/>
          <p14:tracePt t="28659" x="5649913" y="2354263"/>
          <p14:tracePt t="29244" x="5584825" y="2354263"/>
          <p14:tracePt t="29249" x="5472113" y="2419350"/>
          <p14:tracePt t="29259" x="5370513" y="2447925"/>
          <p14:tracePt t="29276" x="4997450" y="2605088"/>
          <p14:tracePt t="29293" x="4821238" y="2679700"/>
          <p14:tracePt t="29309" x="4756150" y="2698750"/>
          <p14:tracePt t="29326" x="4681538" y="2725738"/>
          <p14:tracePt t="29344" x="4643438" y="2754313"/>
          <p14:tracePt t="29359" x="4578350" y="2782888"/>
          <p14:tracePt t="29376" x="4541838" y="2800350"/>
          <p14:tracePt t="29394" x="4513263" y="2809875"/>
          <p14:tracePt t="29410" x="4495800" y="2819400"/>
          <p14:tracePt t="29428" x="4486275" y="2819400"/>
          <p14:tracePt t="29443" x="4467225" y="2819400"/>
          <p14:tracePt t="29460" x="4457700" y="2819400"/>
          <p14:tracePt t="29476" x="4448175" y="2819400"/>
          <p14:tracePt t="29510" x="4448175" y="2809875"/>
          <p14:tracePt t="29518" x="4448175" y="2800350"/>
          <p14:tracePt t="29528" x="4448175" y="2790825"/>
          <p14:tracePt t="29545" x="4448175" y="2763838"/>
          <p14:tracePt t="29560" x="4457700" y="2754313"/>
          <p14:tracePt t="29576" x="4467225" y="2735263"/>
          <p14:tracePt t="29593" x="4486275" y="2717800"/>
          <p14:tracePt t="29610" x="4495800" y="2698750"/>
          <p14:tracePt t="29627" x="4503738" y="2679700"/>
          <p14:tracePt t="29628" x="4513263" y="2670175"/>
          <p14:tracePt t="29643" x="4513263" y="2652713"/>
          <p14:tracePt t="29660" x="4522788" y="2633663"/>
          <p14:tracePt t="29681" x="4513263" y="2633663"/>
          <p14:tracePt t="29694" x="4503738" y="2624138"/>
          <p14:tracePt t="29710" x="4476750" y="2614613"/>
          <p14:tracePt t="29727" x="4448175" y="2614613"/>
          <p14:tracePt t="29743" x="4430713" y="2614613"/>
          <p14:tracePt t="29760" x="4421188" y="2614613"/>
          <p14:tracePt t="29776" x="4402138" y="2614613"/>
          <p14:tracePt t="29794" x="4392613" y="2614613"/>
          <p14:tracePt t="29832" x="4402138" y="2614613"/>
          <p14:tracePt t="29839" x="4411663" y="2614613"/>
          <p14:tracePt t="29846" x="4430713" y="2614613"/>
          <p14:tracePt t="29860" x="4476750" y="2605088"/>
          <p14:tracePt t="29876" x="4532313" y="2587625"/>
          <p14:tracePt t="29893" x="4662488" y="2578100"/>
          <p14:tracePt t="29910" x="4775200" y="2559050"/>
          <p14:tracePt t="29926" x="4922838" y="2530475"/>
          <p14:tracePt t="29943" x="5156200" y="2503488"/>
          <p14:tracePt t="29960" x="5257800" y="2503488"/>
          <p14:tracePt t="29977" x="5387975" y="2503488"/>
          <p14:tracePt t="29993" x="5462588" y="2503488"/>
          <p14:tracePt t="30010" x="5519738" y="2503488"/>
          <p14:tracePt t="30550" x="5630863" y="2455863"/>
          <p14:tracePt t="30556" x="5741988" y="2390775"/>
          <p14:tracePt t="30563" x="5826125" y="2354263"/>
          <p14:tracePt t="30578" x="6002338" y="2260600"/>
          <p14:tracePt t="30593" x="6096000" y="2224088"/>
          <p14:tracePt t="30610" x="6161088" y="2195513"/>
          <p14:tracePt t="30627" x="6235700" y="2159000"/>
          <p14:tracePt t="30643" x="6264275" y="2149475"/>
          <p14:tracePt t="30660" x="6281738" y="2139950"/>
          <p14:tracePt t="30677" x="6300788" y="2130425"/>
          <p14:tracePt t="30693" x="6310313" y="2130425"/>
          <p14:tracePt t="38297" x="6281738" y="2130425"/>
          <p14:tracePt t="38303" x="6207125" y="2130425"/>
          <p14:tracePt t="38313" x="6067425" y="2130425"/>
          <p14:tracePt t="38330" x="5667375" y="2168525"/>
          <p14:tracePt t="38330" x="5462588" y="2224088"/>
          <p14:tracePt t="38347" x="5016500" y="2289175"/>
          <p14:tracePt t="38363" x="4356100" y="2400300"/>
          <p14:tracePt t="38381" x="3843338" y="2447925"/>
          <p14:tracePt t="38397" x="3481388" y="2447925"/>
          <p14:tracePt t="38414" x="3024188" y="2465388"/>
          <p14:tracePt t="38431" x="2811463" y="2465388"/>
          <p14:tracePt t="38447" x="2606675" y="2465388"/>
          <p14:tracePt t="38464" x="2513013" y="2465388"/>
          <p14:tracePt t="38480" x="2438400" y="2465388"/>
          <p14:tracePt t="38497" x="2344738" y="2474913"/>
          <p14:tracePt t="38513" x="2262188" y="2493963"/>
          <p14:tracePt t="38530" x="2178050" y="2530475"/>
          <p14:tracePt t="38547" x="2103438" y="2549525"/>
          <p14:tracePt t="38564" x="2028825" y="2595563"/>
          <p14:tracePt t="38580" x="1982788" y="2624138"/>
          <p14:tracePt t="38597" x="1944688" y="2679700"/>
          <p14:tracePt t="38614" x="1889125" y="2754313"/>
          <p14:tracePt t="38630" x="1862138" y="2800350"/>
          <p14:tracePt t="38647" x="1843088" y="2857500"/>
          <p14:tracePt t="38663" x="1824038" y="2894013"/>
          <p14:tracePt t="38681" x="1824038" y="2930525"/>
          <p14:tracePt t="38697" x="1824038" y="2968625"/>
          <p14:tracePt t="38713" x="1833563" y="2995613"/>
          <p14:tracePt t="38730" x="1870075" y="3033713"/>
          <p14:tracePt t="38747" x="1898650" y="3052763"/>
          <p14:tracePt t="38763" x="2000250" y="3070225"/>
          <p14:tracePt t="38780" x="2074863" y="3070225"/>
          <p14:tracePt t="38797" x="2224088" y="3070225"/>
          <p14:tracePt t="38814" x="2354263" y="3060700"/>
          <p14:tracePt t="38830" x="2522538" y="3033713"/>
          <p14:tracePt t="38847" x="2763838" y="3005138"/>
          <p14:tracePt t="38864" x="2913063" y="3005138"/>
          <p14:tracePt t="38880" x="3081338" y="3014663"/>
          <p14:tracePt t="38897" x="3173413" y="3014663"/>
          <p14:tracePt t="38914" x="3211513" y="3014663"/>
          <p14:tracePt t="39702" x="3228975" y="3014663"/>
          <p14:tracePt t="39707" x="3267075" y="3014663"/>
          <p14:tracePt t="39714" x="3313113" y="3014663"/>
          <p14:tracePt t="39730" x="3433763" y="3014663"/>
          <p14:tracePt t="39748" x="3546475" y="3014663"/>
          <p14:tracePt t="39764" x="3703638" y="3014663"/>
          <p14:tracePt t="39781" x="3778250" y="3033713"/>
          <p14:tracePt t="39797" x="3890963" y="3043238"/>
          <p14:tracePt t="39815" x="3946525" y="3043238"/>
          <p14:tracePt t="39831" x="4011613" y="3060700"/>
          <p14:tracePt t="39847" x="4048125" y="3060700"/>
          <p14:tracePt t="39864" x="4103688" y="3070225"/>
          <p14:tracePt t="39881" x="4160838" y="3070225"/>
          <p14:tracePt t="39898" x="4197350" y="3070225"/>
          <p14:tracePt t="39914" x="4225925" y="3070225"/>
          <p14:tracePt t="41582" x="4262438" y="3060700"/>
          <p14:tracePt t="41588" x="4318000" y="3060700"/>
          <p14:tracePt t="41598" x="4383088" y="3060700"/>
          <p14:tracePt t="41616" x="4532313" y="3043238"/>
          <p14:tracePt t="41631" x="4625975" y="3043238"/>
          <p14:tracePt t="41648" x="4691063" y="3043238"/>
          <p14:tracePt t="41665" x="4783138" y="3043238"/>
          <p14:tracePt t="41681" x="4821238" y="3043238"/>
          <p14:tracePt t="41698" x="4848225" y="3052763"/>
          <p14:tracePt t="41699" x="4867275" y="3052763"/>
          <p14:tracePt t="41715" x="4886325" y="3052763"/>
          <p14:tracePt t="41732" x="4905375" y="3052763"/>
          <p14:tracePt t="41748" x="4922838" y="3052763"/>
          <p14:tracePt t="41765" x="4932363" y="3060700"/>
          <p14:tracePt t="41782" x="4960938" y="3060700"/>
          <p14:tracePt t="41799" x="4987925" y="3070225"/>
          <p14:tracePt t="41815" x="5006975" y="3079750"/>
          <p14:tracePt t="41816" x="5016500" y="3079750"/>
          <p14:tracePt t="41832" x="5045075" y="3098800"/>
          <p14:tracePt t="41849" x="5072063" y="3108325"/>
          <p14:tracePt t="41851" x="5091113" y="3108325"/>
          <p14:tracePt t="41865" x="5118100" y="3125788"/>
          <p14:tracePt t="41882" x="5156200" y="3135313"/>
          <p14:tracePt t="41898" x="5202238" y="3163888"/>
          <p14:tracePt t="41915" x="5221288" y="3182938"/>
          <p14:tracePt t="41932" x="5257800" y="3200400"/>
          <p14:tracePt t="41949" x="5267325" y="3200400"/>
          <p14:tracePt t="42374" x="5257800" y="3200400"/>
          <p14:tracePt t="42379" x="5211763" y="3200400"/>
          <p14:tracePt t="42387" x="5165725" y="3200400"/>
          <p14:tracePt t="42399" x="5118100" y="3209925"/>
          <p14:tracePt t="42416" x="4951413" y="3238500"/>
          <p14:tracePt t="42432" x="4857750" y="3248025"/>
          <p14:tracePt t="42449" x="4737100" y="3275013"/>
          <p14:tracePt t="42465" x="4672013" y="3275013"/>
          <p14:tracePt t="42483" x="4597400" y="3275013"/>
          <p14:tracePt t="42499" x="4587875" y="3275013"/>
          <p14:tracePt t="42515" x="4570413" y="3275013"/>
          <p14:tracePt t="42532" x="4541838" y="3265488"/>
          <p14:tracePt t="42549" x="4532313" y="3265488"/>
          <p14:tracePt t="42565" x="4513263" y="3265488"/>
          <p14:tracePt t="42582" x="4495800" y="3265488"/>
          <p14:tracePt t="42599" x="4476750" y="3257550"/>
          <p14:tracePt t="42615" x="4476750" y="3248025"/>
          <p14:tracePt t="42632" x="4467225" y="3248025"/>
          <p14:tracePt t="42649" x="4457700" y="3238500"/>
          <p14:tracePt t="42665" x="4448175" y="3228975"/>
          <p14:tracePt t="42688" x="4438650" y="3228975"/>
          <p14:tracePt t="42729" x="4438650" y="3219450"/>
          <p14:tracePt t="42751" x="4448175" y="3209925"/>
          <p14:tracePt t="42757" x="4457700" y="3209925"/>
          <p14:tracePt t="42765" x="4476750" y="3192463"/>
          <p14:tracePt t="42783" x="4503738" y="3173413"/>
          <p14:tracePt t="42799" x="4570413" y="3154363"/>
          <p14:tracePt t="42815" x="4616450" y="3125788"/>
          <p14:tracePt t="42832" x="4700588" y="3108325"/>
          <p14:tracePt t="42849" x="4746625" y="3089275"/>
          <p14:tracePt t="42866" x="4802188" y="3089275"/>
          <p14:tracePt t="42882" x="4913313" y="3070225"/>
          <p14:tracePt t="42900" x="4987925" y="3070225"/>
          <p14:tracePt t="42915" x="5081588" y="3060700"/>
          <p14:tracePt t="42932" x="5118100" y="3060700"/>
          <p14:tracePt t="43175" x="5202238" y="3033713"/>
          <p14:tracePt t="43180" x="5322888" y="3005138"/>
          <p14:tracePt t="43187" x="5426075" y="2968625"/>
          <p14:tracePt t="43199" x="5575300" y="2940050"/>
          <p14:tracePt t="43215" x="5937250" y="2865438"/>
          <p14:tracePt t="43232" x="6235700" y="2847975"/>
          <p14:tracePt t="43249" x="6459538" y="2819400"/>
          <p14:tracePt t="43250" x="6561138" y="2819400"/>
          <p14:tracePt t="43265" x="6746875" y="2819400"/>
          <p14:tracePt t="43282" x="6869113" y="2819400"/>
          <p14:tracePt t="43299" x="7026275" y="2857500"/>
          <p14:tracePt t="43316" x="7119938" y="2884488"/>
          <p14:tracePt t="43333" x="7213600" y="2922588"/>
          <p14:tracePt t="43349" x="7278688" y="2949575"/>
          <p14:tracePt t="43366" x="7351713" y="2978150"/>
          <p14:tracePt t="43627" x="7399338" y="2978150"/>
          <p14:tracePt t="43634" x="7445375" y="2978150"/>
          <p14:tracePt t="43639" x="7539038" y="2978150"/>
          <p14:tracePt t="43651" x="7594600" y="2978150"/>
          <p14:tracePt t="43666" x="7743825" y="2978150"/>
          <p14:tracePt t="43683" x="7948613" y="2978150"/>
          <p14:tracePt t="43700" x="8088313" y="2978150"/>
          <p14:tracePt t="43716" x="8228013" y="2987675"/>
          <p14:tracePt t="43733" x="8320088" y="2995613"/>
          <p14:tracePt t="43749" x="8432800" y="3014663"/>
          <p14:tracePt t="43767" x="8497888" y="3033713"/>
          <p14:tracePt t="43783" x="8553450" y="3033713"/>
          <p14:tracePt t="43799" x="8674100" y="3033713"/>
          <p14:tracePt t="43816" x="8729663" y="3033713"/>
          <p14:tracePt t="43832" x="8794750" y="3043238"/>
          <p14:tracePt t="43849" x="8840788" y="3043238"/>
          <p14:tracePt t="43867" x="8859838" y="3052763"/>
          <p14:tracePt t="43883" x="8878888" y="3052763"/>
          <p14:tracePt t="43899" x="8897938" y="3052763"/>
          <p14:tracePt t="43916" x="8907463" y="3052763"/>
          <p14:tracePt t="43933" x="8915400" y="3052763"/>
          <p14:tracePt t="43955" x="8924925" y="3052763"/>
          <p14:tracePt t="43990" x="8934450" y="3052763"/>
          <p14:tracePt t="44059" x="8943975" y="3052763"/>
          <p14:tracePt t="44086" x="8953500" y="3043238"/>
          <p14:tracePt t="44100" x="8963025" y="3043238"/>
          <p14:tracePt t="44106" x="8972550" y="3043238"/>
          <p14:tracePt t="44116" x="8980488" y="3033713"/>
          <p14:tracePt t="44134" x="9037638" y="3014663"/>
          <p14:tracePt t="44149" x="9064625" y="2995613"/>
          <p14:tracePt t="44167" x="9129713" y="2995613"/>
          <p14:tracePt t="44183" x="9204325" y="2968625"/>
          <p14:tracePt t="44199" x="9250363" y="2949575"/>
          <p14:tracePt t="44485" x="9288463" y="2949575"/>
          <p14:tracePt t="44491" x="9334500" y="2922588"/>
          <p14:tracePt t="44499" x="9418638" y="2913063"/>
          <p14:tracePt t="44516" x="9548813" y="2884488"/>
          <p14:tracePt t="44534" x="9763125" y="2847975"/>
          <p14:tracePt t="44551" x="9893300" y="2800350"/>
          <p14:tracePt t="44568" x="10069513" y="2782888"/>
          <p14:tracePt t="44584" x="10144125" y="2763838"/>
          <p14:tracePt t="44600" x="10209213" y="2763838"/>
          <p14:tracePt t="44617" x="10302875" y="2763838"/>
          <p14:tracePt t="44633" x="10358438" y="2782888"/>
          <p14:tracePt t="44649" x="10404475" y="2790825"/>
          <p14:tracePt t="44651" x="10433050" y="2809875"/>
          <p14:tracePt t="44666" x="10461625" y="2819400"/>
          <p14:tracePt t="44683" x="10469563" y="2828925"/>
          <p14:tracePt t="44699" x="10469563" y="2838450"/>
          <p14:tracePt t="44717" x="10433050" y="2838450"/>
          <p14:tracePt t="44734" x="10312400" y="2838450"/>
          <p14:tracePt t="44750" x="10182225" y="2819400"/>
          <p14:tracePt t="44766" x="10013950" y="2782888"/>
          <p14:tracePt t="44768" x="9948863" y="2763838"/>
          <p14:tracePt t="44784" x="9818688" y="2735263"/>
          <p14:tracePt t="44801" x="9652000" y="2717800"/>
          <p14:tracePt t="44817" x="9539288" y="2708275"/>
          <p14:tracePt t="44835" x="9380538" y="2708275"/>
          <p14:tracePt t="44850" x="9297988" y="2689225"/>
          <p14:tracePt t="44867" x="9232900" y="2679700"/>
          <p14:tracePt t="44884" x="9148763" y="2670175"/>
          <p14:tracePt t="44900" x="9102725" y="2652713"/>
          <p14:tracePt t="44917" x="9074150" y="2633663"/>
          <p14:tracePt t="44918" x="9064625" y="2624138"/>
          <p14:tracePt t="44934" x="9045575" y="2614613"/>
          <p14:tracePt t="44950" x="9037638" y="2587625"/>
          <p14:tracePt t="44951" x="9037638" y="2578100"/>
          <p14:tracePt t="44967" x="9037638" y="2568575"/>
          <p14:tracePt t="44983" x="9083675" y="2520950"/>
          <p14:tracePt t="45000" x="9194800" y="2428875"/>
          <p14:tracePt t="45017" x="9278938" y="2354263"/>
          <p14:tracePt t="45035" x="9380538" y="2279650"/>
          <p14:tracePt t="45050" x="9418638" y="2243138"/>
          <p14:tracePt t="45068" x="9483725" y="2205038"/>
          <p14:tracePt t="45084" x="9512300" y="2195513"/>
          <p14:tracePt t="45100" x="9548813" y="2185988"/>
          <p14:tracePt t="45117" x="9642475" y="2168525"/>
          <p14:tracePt t="45134" x="9725025" y="2159000"/>
          <p14:tracePt t="45151" x="9799638" y="2159000"/>
          <p14:tracePt t="45151" x="9855200" y="2159000"/>
          <p14:tracePt t="45167" x="9948863" y="2159000"/>
          <p14:tracePt t="45185" x="10079038" y="2205038"/>
          <p14:tracePt t="45201" x="10172700" y="2233613"/>
          <p14:tracePt t="45217" x="10264775" y="2298700"/>
          <p14:tracePt t="45234" x="10387013" y="2390775"/>
          <p14:tracePt t="45250" x="10442575" y="2474913"/>
          <p14:tracePt t="45267" x="10507663" y="2605088"/>
          <p14:tracePt t="45284" x="10526713" y="2652713"/>
          <p14:tracePt t="45300" x="10534650" y="2708275"/>
          <p14:tracePt t="45317" x="10544175" y="2773363"/>
          <p14:tracePt t="45335" x="10544175" y="2790825"/>
          <p14:tracePt t="45336" x="10544175" y="2809875"/>
          <p14:tracePt t="45350" x="10544175" y="2838450"/>
          <p14:tracePt t="45367" x="10544175" y="2865438"/>
          <p14:tracePt t="45384" x="10544175" y="2894013"/>
          <p14:tracePt t="45401" x="10544175" y="2913063"/>
          <p14:tracePt t="46948" x="10534650" y="2913063"/>
          <p14:tracePt t="46953" x="10507663" y="2903538"/>
          <p14:tracePt t="46967" x="10377488" y="2865438"/>
          <p14:tracePt t="46986" x="10191750" y="2874963"/>
          <p14:tracePt t="47001" x="9520238" y="3089275"/>
          <p14:tracePt t="47018" x="8553450" y="3508375"/>
          <p14:tracePt t="47036" x="7519988" y="3879850"/>
          <p14:tracePt t="47051" x="7064375" y="3954463"/>
          <p14:tracePt t="47068" x="6534150" y="3954463"/>
          <p14:tracePt t="47084" x="5667375" y="3778250"/>
          <p14:tracePt t="47101" x="5081588" y="3479800"/>
          <p14:tracePt t="47118" x="4570413" y="3108325"/>
          <p14:tracePt t="47549" x="4522788" y="3108325"/>
          <p14:tracePt t="47555" x="4448175" y="3108325"/>
          <p14:tracePt t="47568" x="4373563" y="3108325"/>
          <p14:tracePt t="47585" x="4048125" y="3125788"/>
          <p14:tracePt t="47601" x="3871913" y="3163888"/>
          <p14:tracePt t="47618" x="3582988" y="3238500"/>
          <p14:tracePt t="47635" x="3452813" y="3257550"/>
          <p14:tracePt t="47651" x="3313113" y="3275013"/>
          <p14:tracePt t="47652" x="3267075" y="3294063"/>
          <p14:tracePt t="47668" x="3182938" y="3303588"/>
          <p14:tracePt t="47685" x="3136900" y="3313113"/>
          <p14:tracePt t="47701" x="3071813" y="3322638"/>
          <p14:tracePt t="47719" x="3052763" y="3322638"/>
          <p14:tracePt t="47735" x="3014663" y="3330575"/>
          <p14:tracePt t="47751" x="2997200" y="3330575"/>
          <p14:tracePt t="47768" x="2968625" y="3340100"/>
          <p14:tracePt t="47785" x="2949575" y="3340100"/>
          <p14:tracePt t="47802" x="2932113" y="3349625"/>
          <p14:tracePt t="47803" x="2922588" y="3349625"/>
          <p14:tracePt t="47818" x="2913063" y="3349625"/>
          <p14:tracePt t="47835" x="2903538" y="3349625"/>
          <p14:tracePt t="47864" x="2894013" y="3349625"/>
          <p14:tracePt t="47926" x="2903538" y="3349625"/>
          <p14:tracePt t="47934" x="2913063" y="3340100"/>
          <p14:tracePt t="47939" x="2941638" y="3322638"/>
          <p14:tracePt t="47951" x="2978150" y="3313113"/>
          <p14:tracePt t="47968" x="3219450" y="3182938"/>
          <p14:tracePt t="47985" x="3527425" y="3089275"/>
          <p14:tracePt t="48001" x="3956050" y="2995613"/>
          <p14:tracePt t="48018" x="4151313" y="2978150"/>
          <p14:tracePt t="48035" x="4300538" y="2978150"/>
          <p14:tracePt t="48051" x="4486275" y="3043238"/>
          <p14:tracePt t="48068" x="4551363" y="3079750"/>
          <p14:tracePt t="48085" x="4578350" y="3117850"/>
          <p14:tracePt t="48448" x="4625975" y="3108325"/>
          <p14:tracePt t="48454" x="4691063" y="3098800"/>
          <p14:tracePt t="48468" x="4775200" y="3079750"/>
          <p14:tracePt t="48469" x="4876800" y="3079750"/>
          <p14:tracePt t="48486" x="5045075" y="3089275"/>
          <p14:tracePt t="48503" x="5202238" y="3108325"/>
          <p14:tracePt t="48504" x="5286375" y="3117850"/>
          <p14:tracePt t="48519" x="5416550" y="3144838"/>
          <p14:tracePt t="48536" x="5546725" y="3200400"/>
          <p14:tracePt t="48551" x="5741988" y="3303588"/>
          <p14:tracePt t="48569" x="5845175" y="3368675"/>
          <p14:tracePt t="48585" x="5946775" y="3470275"/>
          <p14:tracePt t="48602" x="5994400" y="3527425"/>
          <p14:tracePt t="48619" x="6049963" y="3600450"/>
          <p14:tracePt t="48635" x="6067425" y="3638550"/>
          <p14:tracePt t="48652" x="6086475" y="3665538"/>
          <p14:tracePt t="48668" x="6096000" y="3703638"/>
          <p14:tracePt t="48685" x="6105525" y="3713163"/>
          <p14:tracePt t="48701" x="6096000" y="3722688"/>
          <p14:tracePt t="48718" x="6076950" y="3732213"/>
          <p14:tracePt t="48735" x="6049963" y="3732213"/>
          <p14:tracePt t="48751" x="6040438" y="3732213"/>
          <p14:tracePt t="48768" x="6030913" y="3732213"/>
          <p14:tracePt t="48785" x="6021388" y="3732213"/>
          <p14:tracePt t="48802" x="6011863" y="3722688"/>
          <p14:tracePt t="48819" x="6002338" y="3713163"/>
          <p14:tracePt t="48835" x="5994400" y="3713163"/>
          <p14:tracePt t="48852" x="5984875" y="3703638"/>
          <p14:tracePt t="48868" x="5975350" y="3703638"/>
          <p14:tracePt t="48921" x="5965825" y="3703638"/>
          <p14:tracePt t="48948" x="5956300" y="3703638"/>
          <p14:tracePt t="48962" x="5946775" y="3703638"/>
          <p14:tracePt t="48969" x="5937250" y="3703638"/>
          <p14:tracePt t="48976" x="5927725" y="3703638"/>
          <p14:tracePt t="48985" x="5927725" y="3713163"/>
          <p14:tracePt t="49002" x="5900738" y="3713163"/>
          <p14:tracePt t="49018" x="5872163" y="3732213"/>
          <p14:tracePt t="49035" x="5835650" y="3732213"/>
          <p14:tracePt t="49051" x="5807075" y="3740150"/>
          <p14:tracePt t="49068" x="5789613" y="3749675"/>
          <p14:tracePt t="49085" x="5780088" y="3749675"/>
          <p14:tracePt t="49086" x="5770563" y="3749675"/>
          <p14:tracePt t="49101" x="5761038" y="3749675"/>
          <p14:tracePt t="52703" x="5751513" y="3749675"/>
          <p14:tracePt t="52710" x="5732463" y="3768725"/>
          <p14:tracePt t="52720" x="5686425" y="3787775"/>
          <p14:tracePt t="52737" x="5462588" y="3889375"/>
          <p14:tracePt t="52754" x="5045075" y="4038600"/>
          <p14:tracePt t="52770" x="4187825" y="4197350"/>
          <p14:tracePt t="52787" x="3703638" y="4252913"/>
          <p14:tracePt t="52805" x="3228975" y="4243388"/>
          <p14:tracePt t="52820" x="2941638" y="4214813"/>
          <p14:tracePt t="52837" x="2763838" y="4214813"/>
          <p14:tracePt t="52854" x="2493963" y="4178300"/>
          <p14:tracePt t="52871" x="2401888" y="4168775"/>
          <p14:tracePt t="52887" x="2308225" y="4168775"/>
          <p14:tracePt t="52903" x="2252663" y="4168775"/>
          <p14:tracePt t="52920" x="2214563" y="4168775"/>
          <p14:tracePt t="52937" x="2149475" y="4178300"/>
          <p14:tracePt t="52954" x="2103438" y="4187825"/>
          <p14:tracePt t="52970" x="2074863" y="4197350"/>
          <p14:tracePt t="52987" x="2047875" y="4205288"/>
          <p14:tracePt t="53003" x="2009775" y="4205288"/>
          <p14:tracePt t="53020" x="1992313" y="4214813"/>
          <p14:tracePt t="53037" x="1963738" y="4224338"/>
          <p14:tracePt t="53054" x="1927225" y="4243388"/>
          <p14:tracePt t="53070" x="1898650" y="4252913"/>
          <p14:tracePt t="53087" x="1870075" y="4262438"/>
          <p14:tracePt t="53104" x="1870075" y="4270375"/>
          <p14:tracePt t="53120" x="1852613" y="4279900"/>
          <p14:tracePt t="53137" x="1843088" y="4298950"/>
          <p14:tracePt t="53154" x="1833563" y="4308475"/>
          <p14:tracePt t="53170" x="1824038" y="4318000"/>
          <p14:tracePt t="53187" x="1814513" y="4337050"/>
          <p14:tracePt t="53203" x="1814513" y="4354513"/>
          <p14:tracePt t="53220" x="1814513" y="4364038"/>
          <p14:tracePt t="53237" x="1814513" y="4383088"/>
          <p14:tracePt t="53257" x="1814513" y="4392613"/>
          <p14:tracePt t="53270" x="1814513" y="4402138"/>
          <p14:tracePt t="53271" x="1824038" y="4402138"/>
          <p14:tracePt t="53287" x="1833563" y="4410075"/>
          <p14:tracePt t="53304" x="1843088" y="4410075"/>
          <p14:tracePt t="53320" x="1870075" y="4429125"/>
          <p14:tracePt t="53337" x="1879600" y="4429125"/>
          <p14:tracePt t="53354" x="1898650" y="4438650"/>
          <p14:tracePt t="53370" x="1908175" y="4438650"/>
          <p14:tracePt t="53387" x="1927225" y="4438650"/>
          <p14:tracePt t="53388" x="1935163" y="4438650"/>
          <p14:tracePt t="53404" x="1954213" y="4438650"/>
          <p14:tracePt t="53420" x="1973263" y="4438650"/>
          <p14:tracePt t="53437" x="2000250" y="4438650"/>
          <p14:tracePt t="53454" x="2019300" y="4429125"/>
          <p14:tracePt t="53470" x="2057400" y="4419600"/>
          <p14:tracePt t="53487" x="2084388" y="4419600"/>
          <p14:tracePt t="53504" x="2103438" y="4419600"/>
          <p14:tracePt t="53520" x="2122488" y="4419600"/>
          <p14:tracePt t="53537" x="2139950" y="4419600"/>
          <p14:tracePt t="53554" x="2159000" y="4419600"/>
          <p14:tracePt t="53570" x="2168525" y="4419600"/>
          <p14:tracePt t="53587" x="2187575" y="4419600"/>
          <p14:tracePt t="53604" x="2205038" y="4419600"/>
          <p14:tracePt t="53621" x="2243138" y="4419600"/>
          <p14:tracePt t="53637" x="2270125" y="4419600"/>
          <p14:tracePt t="53655" x="2354263" y="4419600"/>
          <p14:tracePt t="53670" x="2419350" y="4419600"/>
          <p14:tracePt t="53688" x="2493963" y="4410075"/>
          <p14:tracePt t="53704" x="2587625" y="4410075"/>
          <p14:tracePt t="53720" x="2652713" y="4410075"/>
          <p14:tracePt t="53737" x="2763838" y="4410075"/>
          <p14:tracePt t="53754" x="2828925" y="4410075"/>
          <p14:tracePt t="53771" x="2894013" y="4429125"/>
          <p14:tracePt t="53787" x="3014663" y="4448175"/>
          <p14:tracePt t="53804" x="3089275" y="4467225"/>
          <p14:tracePt t="53821" x="3146425" y="4494213"/>
          <p14:tracePt t="54902" x="3108325" y="4494213"/>
          <p14:tracePt t="54909" x="3062288" y="4494213"/>
          <p14:tracePt t="54922" x="2922588" y="4494213"/>
          <p14:tracePt t="54938" x="2801938" y="4494213"/>
          <p14:tracePt t="54954" x="2708275" y="4467225"/>
          <p14:tracePt t="54971" x="2606675" y="4410075"/>
          <p14:tracePt t="54988" x="2568575" y="4392613"/>
          <p14:tracePt t="55004" x="2532063" y="4364038"/>
          <p14:tracePt t="55021" x="2522538" y="4344988"/>
          <p14:tracePt t="55037" x="2513013" y="4327525"/>
          <p14:tracePt t="55054" x="2522538" y="4298950"/>
          <p14:tracePt t="55071" x="2559050" y="4270375"/>
          <p14:tracePt t="55088" x="2643188" y="4214813"/>
          <p14:tracePt t="55105" x="2708275" y="4197350"/>
          <p14:tracePt t="55121" x="2867025" y="4159250"/>
          <p14:tracePt t="55138" x="2968625" y="4149725"/>
          <p14:tracePt t="55155" x="3163888" y="4149725"/>
          <p14:tracePt t="55171" x="3313113" y="4149725"/>
          <p14:tracePt t="55189" x="3433763" y="4178300"/>
          <p14:tracePt t="55190" x="3508375" y="4197350"/>
          <p14:tracePt t="55204" x="3629025" y="4262438"/>
          <p14:tracePt t="55222" x="3732213" y="4308475"/>
          <p14:tracePt t="55239" x="3852863" y="4383088"/>
          <p14:tracePt t="56728" x="3852863" y="4402138"/>
          <p14:tracePt t="56733" x="3833813" y="4419600"/>
          <p14:tracePt t="56740" x="3825875" y="4438650"/>
          <p14:tracePt t="56755" x="3797300" y="4484688"/>
          <p14:tracePt t="56772" x="3751263" y="4522788"/>
          <p14:tracePt t="56788" x="3676650" y="4578350"/>
          <p14:tracePt t="56806" x="3602038" y="4614863"/>
          <p14:tracePt t="56822" x="3443288" y="4643438"/>
          <p14:tracePt t="56839" x="3257550" y="4662488"/>
          <p14:tracePt t="56855" x="3163888" y="4689475"/>
          <p14:tracePt t="56872" x="3043238" y="4699000"/>
          <p14:tracePt t="56889" x="2997200" y="4699000"/>
          <p14:tracePt t="56906" x="2941638" y="4708525"/>
          <p14:tracePt t="56922" x="2913063" y="4708525"/>
          <p14:tracePt t="56939" x="2847975" y="4708525"/>
          <p14:tracePt t="56956" x="2801938" y="4718050"/>
          <p14:tracePt t="56973" x="2744788" y="4718050"/>
          <p14:tracePt t="56989" x="2679700" y="4718050"/>
          <p14:tracePt t="57005" x="2643188" y="4718050"/>
          <p14:tracePt t="57022" x="2614613" y="4718050"/>
          <p14:tracePt t="57038" x="2587625" y="4699000"/>
          <p14:tracePt t="57056" x="2559050" y="4699000"/>
          <p14:tracePt t="57072" x="2549525" y="4679950"/>
          <p14:tracePt t="57089" x="2532063" y="4662488"/>
          <p14:tracePt t="57105" x="2503488" y="4624388"/>
          <p14:tracePt t="57122" x="2493963" y="4597400"/>
          <p14:tracePt t="57139" x="2484438" y="4559300"/>
          <p14:tracePt t="57155" x="2474913" y="4532313"/>
          <p14:tracePt t="57173" x="2474913" y="4494213"/>
          <p14:tracePt t="57189" x="2474913" y="4467225"/>
          <p14:tracePt t="57205" x="2493963" y="4448175"/>
          <p14:tracePt t="57222" x="2532063" y="4419600"/>
          <p14:tracePt t="57239" x="2578100" y="4392613"/>
          <p14:tracePt t="57256" x="2624138" y="4344988"/>
          <p14:tracePt t="57272" x="2679700" y="4318000"/>
          <p14:tracePt t="57289" x="2754313" y="4279900"/>
          <p14:tracePt t="57306" x="2792413" y="4270375"/>
          <p14:tracePt t="57323" x="2819400" y="4252913"/>
          <p14:tracePt t="57323" x="2838450" y="4252913"/>
          <p14:tracePt t="57339" x="2857500" y="4252913"/>
          <p14:tracePt t="57355" x="2884488" y="4243388"/>
          <p14:tracePt t="57373" x="2903538" y="4243388"/>
          <p14:tracePt t="57399" x="2903538" y="4252913"/>
          <p14:tracePt t="57406" x="2894013" y="4252913"/>
          <p14:tracePt t="57423" x="2857500" y="4262438"/>
          <p14:tracePt t="57439" x="2811463" y="4289425"/>
          <p14:tracePt t="57456" x="2727325" y="4318000"/>
          <p14:tracePt t="57473" x="2679700" y="4327525"/>
          <p14:tracePt t="57489" x="2614613" y="4344988"/>
          <p14:tracePt t="57506" x="2597150" y="4354513"/>
          <p14:tracePt t="57523" x="2578100" y="4354513"/>
          <p14:tracePt t="57539" x="2578100" y="4364038"/>
          <p14:tracePt t="57556" x="2587625" y="4364038"/>
          <p14:tracePt t="57573" x="2671763" y="4364038"/>
          <p14:tracePt t="57589" x="2744788" y="4364038"/>
          <p14:tracePt t="57605" x="2913063" y="4364038"/>
          <p14:tracePt t="57623" x="3081338" y="4383088"/>
          <p14:tracePt t="57639" x="3284538" y="4429125"/>
          <p14:tracePt t="57656" x="3481388" y="4467225"/>
          <p14:tracePt t="57672" x="3648075" y="4513263"/>
          <p14:tracePt t="57689" x="3881438" y="4597400"/>
          <p14:tracePt t="57706" x="4057650" y="4652963"/>
          <p14:tracePt t="57722" x="4262438" y="4745038"/>
          <p14:tracePt t="57739" x="4291013" y="4773613"/>
          <p14:tracePt t="58696" x="4271963" y="4764088"/>
          <p14:tracePt t="58702" x="4225925" y="4754563"/>
          <p14:tracePt t="58708" x="4187825" y="4737100"/>
          <p14:tracePt t="58723" x="4095750" y="4699000"/>
          <p14:tracePt t="58739" x="3963988" y="4672013"/>
          <p14:tracePt t="58756" x="3722688" y="4643438"/>
          <p14:tracePt t="58773" x="3517900" y="4643438"/>
          <p14:tracePt t="58790" x="3378200" y="4643438"/>
          <p14:tracePt t="58806" x="3267075" y="4643438"/>
          <p14:tracePt t="58823" x="3228975" y="4652963"/>
          <p14:tracePt t="58840" x="3211513" y="4652963"/>
          <p14:tracePt t="58856" x="3201988" y="4652963"/>
          <p14:tracePt t="58873" x="3276600" y="4597400"/>
          <p14:tracePt t="58889" x="3378200" y="4532313"/>
          <p14:tracePt t="58907" x="3573463" y="4438650"/>
          <p14:tracePt t="58909" x="3676650" y="4383088"/>
          <p14:tracePt t="58923" x="3946525" y="4298950"/>
          <p14:tracePt t="58940" x="4187825" y="4243388"/>
          <p14:tracePt t="58956" x="4570413" y="4205288"/>
          <p14:tracePt t="58973" x="4811713" y="4214813"/>
          <p14:tracePt t="58989" x="5100638" y="4252913"/>
          <p14:tracePt t="59006" x="5230813" y="4289425"/>
          <p14:tracePt t="59023" x="5332413" y="4308475"/>
          <p14:tracePt t="59039" x="5435600" y="4308475"/>
          <p14:tracePt t="59301" x="5453063" y="4308475"/>
          <p14:tracePt t="59307" x="5500688" y="4308475"/>
          <p14:tracePt t="59313" x="5527675" y="4308475"/>
          <p14:tracePt t="59323" x="5575300" y="4308475"/>
          <p14:tracePt t="59340" x="5640388" y="4308475"/>
          <p14:tracePt t="59357" x="5715000" y="4318000"/>
          <p14:tracePt t="59373" x="5761038" y="4327525"/>
          <p14:tracePt t="59390" x="5807075" y="4337050"/>
          <p14:tracePt t="59407" x="5826125" y="4337050"/>
          <p14:tracePt t="59423" x="5854700" y="4344988"/>
          <p14:tracePt t="59440" x="5872163" y="4354513"/>
          <p14:tracePt t="59456" x="5881688" y="4354513"/>
          <p14:tracePt t="59473" x="5891213" y="4354513"/>
          <p14:tracePt t="59527" x="5900738" y="4354513"/>
          <p14:tracePt t="59534" x="5900738" y="4364038"/>
          <p14:tracePt t="59609" x="5910263" y="4364038"/>
          <p14:tracePt t="59622" x="5919788" y="4364038"/>
          <p14:tracePt t="59629" x="5919788" y="4344988"/>
          <p14:tracePt t="59641" x="5956300" y="4337050"/>
          <p14:tracePt t="59656" x="6021388" y="4289425"/>
          <p14:tracePt t="59657" x="6096000" y="4233863"/>
          <p14:tracePt t="59673" x="6291263" y="4084638"/>
          <p14:tracePt t="59690" x="6635750" y="3862388"/>
          <p14:tracePt t="59691" x="6765925" y="3768725"/>
          <p14:tracePt t="59707" x="7119938" y="3582988"/>
          <p14:tracePt t="59723" x="7389813" y="3452813"/>
          <p14:tracePt t="59740" x="7705725" y="3313113"/>
          <p14:tracePt t="60760" x="8013700" y="3322638"/>
          <p14:tracePt t="60766" x="8208963" y="3378200"/>
          <p14:tracePt t="60774" x="8320088" y="3405188"/>
          <p14:tracePt t="60791" x="9028113" y="3722688"/>
          <p14:tracePt t="60807" x="9512300" y="4019550"/>
          <p14:tracePt t="60823" x="9790113" y="4214813"/>
          <p14:tracePt t="60843" x="10052050" y="4494213"/>
          <p14:tracePt t="60857" x="10163175" y="4597400"/>
          <p14:tracePt t="60874" x="10274300" y="4745038"/>
          <p14:tracePt t="60891" x="10367963" y="4867275"/>
          <p14:tracePt t="60907" x="10404475" y="4913313"/>
          <p14:tracePt t="60924" x="10442575" y="4968875"/>
          <p14:tracePt t="60940" x="10452100" y="4978400"/>
          <p14:tracePt t="60957" x="10461625" y="4987925"/>
          <p14:tracePt t="60974" x="10479088" y="4997450"/>
          <p14:tracePt t="60991" x="10488613" y="4997450"/>
          <p14:tracePt t="61007" x="10507663" y="4987925"/>
          <p14:tracePt t="61024" x="10507663" y="4978400"/>
          <p14:tracePt t="61041" x="10507663" y="4932363"/>
          <p14:tracePt t="61057" x="10488613" y="4884738"/>
          <p14:tracePt t="61074" x="10452100" y="4810125"/>
          <p14:tracePt t="61091" x="10153650" y="4568825"/>
          <p14:tracePt t="61108" x="9799638" y="4383088"/>
          <p14:tracePt t="61124" x="9483725" y="4270375"/>
          <p14:tracePt t="61141" x="9409113" y="4252913"/>
          <p14:tracePt t="61157" x="9307513" y="4262438"/>
          <p14:tracePt t="61174" x="9223375" y="4337050"/>
          <p14:tracePt t="61191" x="9148763" y="4438650"/>
          <p14:tracePt t="61207" x="9055100" y="4643438"/>
          <p14:tracePt t="61224" x="8980488" y="4764088"/>
          <p14:tracePt t="61240" x="8943975" y="4875213"/>
          <p14:tracePt t="61257" x="8924925" y="4913313"/>
          <p14:tracePt t="61274" x="8934450" y="4932363"/>
          <p14:tracePt t="61291" x="9018588" y="4922838"/>
          <p14:tracePt t="61307" x="9194800" y="4829175"/>
          <p14:tracePt t="61324" x="9520238" y="4662488"/>
          <p14:tracePt t="61341" x="9659938" y="4578350"/>
          <p14:tracePt t="61357" x="9734550" y="4522788"/>
          <p14:tracePt t="61374" x="9763125" y="4503738"/>
          <p14:tracePt t="61392" x="9763125" y="4475163"/>
          <p14:tracePt t="61408" x="9734550" y="4467225"/>
          <p14:tracePt t="61427" x="9493250" y="4475163"/>
          <p14:tracePt t="61441" x="9158288" y="4503738"/>
          <p14:tracePt t="61459" x="8823325" y="4568825"/>
          <p14:tracePt t="61478" x="8748713" y="4587875"/>
          <p14:tracePt t="61491" x="8720138" y="4614863"/>
          <p14:tracePt t="61508" x="8664575" y="4689475"/>
          <p14:tracePt t="61524" x="8664575" y="4848225"/>
          <p14:tracePt t="61541" x="8674100" y="5014913"/>
          <p14:tracePt t="61558" x="8729663" y="5267325"/>
          <p14:tracePt t="61575" x="8767763" y="5378450"/>
          <p14:tracePt t="61591" x="8823325" y="5499100"/>
          <p14:tracePt t="61608" x="8859838" y="5554663"/>
          <p14:tracePt t="61624" x="8907463" y="5592763"/>
          <p14:tracePt t="61641" x="8953500" y="5592763"/>
          <p14:tracePt t="61658" x="8980488" y="5592763"/>
          <p14:tracePt t="61674" x="9055100" y="5518150"/>
          <p14:tracePt t="61691" x="9120188" y="5414963"/>
          <p14:tracePt t="61707" x="9232900" y="5173663"/>
          <p14:tracePt t="61724" x="9269413" y="5062538"/>
          <p14:tracePt t="61742" x="9288463" y="4857750"/>
          <p14:tracePt t="61757" x="9259888" y="4764088"/>
          <p14:tracePt t="61774" x="9194800" y="4662488"/>
          <p14:tracePt t="61791" x="9093200" y="4540250"/>
          <p14:tracePt t="61807" x="9018588" y="4484688"/>
          <p14:tracePt t="61824" x="8953500" y="4448175"/>
          <p14:tracePt t="61841" x="8934450" y="4448175"/>
          <p14:tracePt t="61858" x="8907463" y="4467225"/>
          <p14:tracePt t="61874" x="8878888" y="4540250"/>
          <p14:tracePt t="61891" x="8850313" y="4708525"/>
          <p14:tracePt t="61907" x="8804275" y="5033963"/>
          <p14:tracePt t="61924" x="8804275" y="5313363"/>
          <p14:tracePt t="61941" x="8804275" y="5554663"/>
          <p14:tracePt t="61958" x="8823325" y="5629275"/>
          <p14:tracePt t="61974" x="8840788" y="5684838"/>
          <p14:tracePt t="61976" x="8840788" y="5703888"/>
          <p14:tracePt t="61992" x="8878888" y="5732463"/>
          <p14:tracePt t="62008" x="8907463" y="5741988"/>
          <p14:tracePt t="62024" x="8972550" y="5741988"/>
          <p14:tracePt t="62041" x="9028113" y="5722938"/>
          <p14:tracePt t="62058" x="9102725" y="5657850"/>
          <p14:tracePt t="62075" x="9158288" y="5602288"/>
          <p14:tracePt t="62092" x="9194800" y="5546725"/>
          <p14:tracePt t="62108" x="9213850" y="5499100"/>
          <p14:tracePt t="62124" x="9213850" y="5489575"/>
          <p14:tracePt t="62142" x="9204325" y="5462588"/>
          <p14:tracePt t="62158" x="9185275" y="5453063"/>
          <p14:tracePt t="62175" x="9167813" y="5443538"/>
          <p14:tracePt t="62191" x="9139238" y="5424488"/>
          <p14:tracePt t="62208" x="9129713" y="5414963"/>
          <p14:tracePt t="62225" x="9120188" y="5407025"/>
          <p14:tracePt t="62242" x="9120188" y="5397500"/>
          <p14:tracePt t="62244" x="9120188" y="5387975"/>
          <p14:tracePt t="62258" x="9110663" y="5378450"/>
          <p14:tracePt t="64643" x="9110663" y="5341938"/>
          <p14:tracePt t="64648" x="9093200" y="5267325"/>
          <p14:tracePt t="64659" x="9093200" y="5183188"/>
          <p14:tracePt t="64676" x="9102725" y="5014913"/>
          <p14:tracePt t="64693" x="9102725" y="4875213"/>
          <p14:tracePt t="64711" x="9129713" y="4737100"/>
          <p14:tracePt t="64726" x="9148763" y="4662488"/>
          <p14:tracePt t="64743" x="9148763" y="4605338"/>
          <p14:tracePt t="64759" x="9129713" y="4513263"/>
          <p14:tracePt t="64776" x="9110663" y="4429125"/>
          <p14:tracePt t="64793" x="9055100" y="4289425"/>
          <p14:tracePt t="64809" x="9018588" y="4168775"/>
          <p14:tracePt t="64826" x="8980488" y="4057650"/>
          <p14:tracePt t="64843" x="8972550" y="3973513"/>
          <p14:tracePt t="64859" x="8972550" y="3935413"/>
          <p14:tracePt t="64876" x="9018588" y="3898900"/>
          <p14:tracePt t="64892" x="9074150" y="3879850"/>
          <p14:tracePt t="64909" x="9204325" y="3879850"/>
          <p14:tracePt t="64927" x="9297988" y="3927475"/>
          <p14:tracePt t="64944" x="9437688" y="4122738"/>
          <p14:tracePt t="64960" x="9512300" y="4318000"/>
          <p14:tracePt t="64977" x="9558338" y="4503738"/>
          <p14:tracePt t="64993" x="9567863" y="4708525"/>
          <p14:tracePt t="65009" x="9567863" y="4802188"/>
          <p14:tracePt t="65027" x="9558338" y="4922838"/>
          <p14:tracePt t="65043" x="9520238" y="4987925"/>
          <p14:tracePt t="65059" x="9464675" y="5080000"/>
          <p14:tracePt t="65076" x="9399588" y="5145088"/>
          <p14:tracePt t="65093" x="9324975" y="5229225"/>
          <p14:tracePt t="65110" x="9223375" y="5332413"/>
          <p14:tracePt t="65126" x="9120188" y="5414963"/>
          <p14:tracePt t="65143" x="8934450" y="5583238"/>
          <p14:tracePt t="65159" x="8720138" y="5722938"/>
          <p14:tracePt t="65176" x="8488363" y="5862638"/>
          <p14:tracePt t="65193" x="8339138" y="5918200"/>
          <p14:tracePt t="65209" x="8228013" y="5946775"/>
          <p14:tracePt t="65226" x="8143875" y="5946775"/>
          <p14:tracePt t="65243" x="8105775" y="5946775"/>
          <p14:tracePt t="65260" x="8088313" y="5927725"/>
          <p14:tracePt t="65276" x="8088313" y="5899150"/>
          <p14:tracePt t="66283" x="8105775" y="5881688"/>
          <p14:tracePt t="66287" x="8161338" y="5843588"/>
          <p14:tracePt t="66295" x="8208963" y="5807075"/>
          <p14:tracePt t="66310" x="8329613" y="5741988"/>
          <p14:tracePt t="66326" x="8450263" y="5657850"/>
          <p14:tracePt t="66343" x="8636000" y="5564188"/>
          <p14:tracePt t="66359" x="8729663" y="5527675"/>
          <p14:tracePt t="66377" x="8859838" y="5480050"/>
          <p14:tracePt t="66393" x="8915400" y="5480050"/>
          <p14:tracePt t="66410" x="8963025" y="5472113"/>
          <p14:tracePt t="66426" x="9018588" y="5462588"/>
          <p14:tracePt t="66443" x="9037638" y="5462588"/>
          <p14:tracePt t="66460" x="9064625" y="5453063"/>
          <p14:tracePt t="66480" x="9074150" y="5453063"/>
          <p14:tracePt t="66507" x="9074150" y="5443538"/>
          <p14:tracePt t="66515" x="9037638" y="5434013"/>
          <p14:tracePt t="66527" x="9018588" y="5424488"/>
          <p14:tracePt t="66543" x="8785225" y="5341938"/>
          <p14:tracePt t="66560" x="8534400" y="5284788"/>
          <p14:tracePt t="66576" x="8078788" y="5219700"/>
          <p14:tracePt t="66593" x="7724775" y="5229225"/>
          <p14:tracePt t="66610" x="7231063" y="5359400"/>
          <p14:tracePt t="66626" x="6840538" y="5489575"/>
          <p14:tracePt t="66643" x="6589713" y="5583238"/>
          <p14:tracePt t="66660" x="6337300" y="5638800"/>
          <p14:tracePt t="66676" x="6235700" y="5657850"/>
          <p14:tracePt t="66694" x="6132513" y="5638800"/>
          <p14:tracePt t="66710" x="6067425" y="5619750"/>
          <p14:tracePt t="66727" x="6030913" y="5592763"/>
          <p14:tracePt t="66744" x="6002338" y="5573713"/>
          <p14:tracePt t="66760" x="5994400" y="5564188"/>
          <p14:tracePt t="66777" x="5975350" y="5554663"/>
          <p14:tracePt t="66795" x="5975350" y="5546725"/>
          <p14:tracePt t="66810" x="5975350" y="5537200"/>
          <p14:tracePt t="66871" x="5984875" y="5527675"/>
          <p14:tracePt t="66884" x="5994400" y="5527675"/>
          <p14:tracePt t="66892" x="5994400" y="5518150"/>
          <p14:tracePt t="66905" x="6011863" y="5518150"/>
          <p14:tracePt t="66934" x="6021388" y="5518150"/>
          <p14:tracePt t="66946" x="6030913" y="5518150"/>
          <p14:tracePt t="66953" x="6030913" y="5508625"/>
          <p14:tracePt t="66961" x="6040438" y="5508625"/>
          <p14:tracePt t="66980" x="6049963" y="5508625"/>
          <p14:tracePt t="67009" x="6059488" y="5508625"/>
          <p14:tracePt t="67015" x="6067425" y="5508625"/>
          <p14:tracePt t="67027" x="6076950" y="5499100"/>
          <p14:tracePt t="67044" x="6115050" y="5489575"/>
          <p14:tracePt t="67060" x="6170613" y="5489575"/>
          <p14:tracePt t="67076" x="6300788" y="5480050"/>
          <p14:tracePt t="67093" x="6477000" y="5462588"/>
          <p14:tracePt t="67110" x="6700838" y="5443538"/>
          <p14:tracePt t="67127" x="7194550" y="5434013"/>
          <p14:tracePt t="67144" x="7491413" y="5434013"/>
          <p14:tracePt t="67160" x="7910513" y="5434013"/>
          <p14:tracePt t="67177" x="8031163" y="5453063"/>
          <p14:tracePt t="67194" x="8161338" y="5462588"/>
          <p14:tracePt t="67211" x="8199438" y="5462588"/>
          <p14:tracePt t="67227" x="8228013" y="5462588"/>
          <p14:tracePt t="67228" x="8235950" y="5462588"/>
          <p14:tracePt t="67243" x="8255000" y="5462588"/>
          <p14:tracePt t="67260" x="8274050" y="5462588"/>
          <p14:tracePt t="67276" x="8293100" y="5453063"/>
          <p14:tracePt t="67293" x="8310563" y="5453063"/>
          <p14:tracePt t="67310" x="8329613" y="5443538"/>
          <p14:tracePt t="67327" x="8348663" y="5443538"/>
          <p14:tracePt t="67344" x="8375650" y="5434013"/>
          <p14:tracePt t="67361" x="8394700" y="5424488"/>
          <p14:tracePt t="67377" x="8413750" y="5414963"/>
          <p14:tracePt t="67394" x="8459788" y="5397500"/>
          <p14:tracePt t="67410" x="8478838" y="5387975"/>
          <p14:tracePt t="67427" x="8515350" y="5378450"/>
          <p14:tracePt t="67447" x="8534400" y="5368925"/>
          <p14:tracePt t="67461" x="8543925" y="5359400"/>
          <p14:tracePt t="67495" x="8543925" y="5349875"/>
          <p14:tracePt t="67510" x="8543925" y="5341938"/>
          <p14:tracePt t="67529" x="8543925" y="5332413"/>
          <p14:tracePt t="67564" x="8543925" y="5322888"/>
          <p14:tracePt t="68332" x="8562975" y="5322888"/>
          <p14:tracePt t="68345" x="8580438" y="5322888"/>
          <p14:tracePt t="68353" x="8599488" y="5332413"/>
          <p14:tracePt t="68360" x="8618538" y="5332413"/>
          <p14:tracePt t="68377" x="8674100" y="5349875"/>
          <p14:tracePt t="68394" x="8710613" y="5359400"/>
          <p14:tracePt t="68395" x="8729663" y="5378450"/>
          <p14:tracePt t="68410" x="8758238" y="5387975"/>
          <p14:tracePt t="68427" x="8775700" y="5387975"/>
          <p14:tracePt t="68444" x="8794750" y="5397500"/>
          <p14:tracePt t="68461" x="8804275" y="5407025"/>
          <p14:tracePt t="68477" x="8804275" y="5414963"/>
          <p14:tracePt t="68494" x="8794750" y="5424488"/>
          <p14:tracePt t="71289" x="8702675" y="5183188"/>
          <p14:tracePt t="71294" x="8515350" y="4643438"/>
          <p14:tracePt t="71301" x="8385175" y="4084638"/>
          <p14:tracePt t="71311" x="8228013" y="3527425"/>
          <p14:tracePt t="71328" x="7761288" y="1414463"/>
          <p14:tracePt t="71345" x="7539038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7A4427E6-1E4A-5F17-FAE1-D50BE3541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>
            <a:fillRect/>
          </a:stretch>
        </p:blipFill>
        <p:spPr>
          <a:xfrm>
            <a:off x="1445978" y="12219"/>
            <a:ext cx="9546140" cy="6176080"/>
          </a:xfrm>
        </p:spPr>
      </p:pic>
      <p:pic>
        <p:nvPicPr>
          <p:cNvPr id="6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40419481-C02F-10B6-AAF1-B7A02918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5" t="84141"/>
          <a:stretch>
            <a:fillRect/>
          </a:stretch>
        </p:blipFill>
        <p:spPr>
          <a:xfrm>
            <a:off x="9240592" y="5486400"/>
            <a:ext cx="1455312" cy="1105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37649F-0373-FF5F-AE66-2BDF15FA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</a:t>
            </a:r>
            <a:endParaRPr lang="en-CH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41362B1-75FA-9591-D649-4408E55717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14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489"/>
    </mc:Choice>
    <mc:Fallback>
      <p:transition spd="slow" advTm="27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08" x="7910513" y="568325"/>
          <p14:tracePt t="4915" x="7939088" y="976313"/>
          <p14:tracePt t="4960" x="8013700" y="3200400"/>
          <p14:tracePt t="4977" x="8013700" y="3787775"/>
          <p14:tracePt t="4993" x="8013700" y="4103688"/>
          <p14:tracePt t="5010" x="8013700" y="4419600"/>
          <p14:tracePt t="5026" x="7985125" y="4802188"/>
          <p14:tracePt t="5043" x="7975600" y="4949825"/>
          <p14:tracePt t="5060" x="7975600" y="5014913"/>
          <p14:tracePt t="5076" x="7966075" y="5043488"/>
          <p14:tracePt t="5093" x="7966075" y="5053013"/>
          <p14:tracePt t="5148" x="7966075" y="5043488"/>
          <p14:tracePt t="5155" x="7966075" y="5033963"/>
          <p14:tracePt t="5162" x="7985125" y="5024438"/>
          <p14:tracePt t="5176" x="7994650" y="5014913"/>
          <p14:tracePt t="5194" x="8004175" y="4997450"/>
          <p14:tracePt t="5209" x="8013700" y="4987925"/>
          <p14:tracePt t="5227" x="8031163" y="4941888"/>
          <p14:tracePt t="5244" x="8040688" y="4922838"/>
          <p14:tracePt t="5245" x="8040688" y="4913313"/>
          <p14:tracePt t="5260" x="8059738" y="4894263"/>
          <p14:tracePt t="5277" x="8078788" y="4884738"/>
          <p14:tracePt t="5293" x="8124825" y="4857750"/>
          <p14:tracePt t="5310" x="8161338" y="4848225"/>
          <p14:tracePt t="5326" x="8218488" y="4838700"/>
          <p14:tracePt t="5343" x="8264525" y="4838700"/>
          <p14:tracePt t="5360" x="8310563" y="4848225"/>
          <p14:tracePt t="5376" x="8385175" y="4903788"/>
          <p14:tracePt t="5393" x="8413750" y="4941888"/>
          <p14:tracePt t="5410" x="8469313" y="5043488"/>
          <p14:tracePt t="5427" x="8505825" y="5108575"/>
          <p14:tracePt t="5444" x="8515350" y="5173663"/>
          <p14:tracePt t="5445" x="8515350" y="5192713"/>
          <p14:tracePt t="5459" x="8515350" y="5202238"/>
          <p14:tracePt t="5476" x="8505825" y="5229225"/>
          <p14:tracePt t="5828" x="8505825" y="5219700"/>
          <p14:tracePt t="5834" x="8488363" y="5202238"/>
          <p14:tracePt t="5843" x="8459788" y="5173663"/>
          <p14:tracePt t="5859" x="8423275" y="5099050"/>
          <p14:tracePt t="5877" x="8348663" y="5006975"/>
          <p14:tracePt t="5895" x="8301038" y="4903788"/>
          <p14:tracePt t="5896" x="8293100" y="4875213"/>
          <p14:tracePt t="5910" x="8255000" y="4783138"/>
          <p14:tracePt t="5926" x="8235950" y="4689475"/>
          <p14:tracePt t="5944" x="8235950" y="4549775"/>
          <p14:tracePt t="5960" x="8245475" y="4438650"/>
          <p14:tracePt t="5978" x="8358188" y="4252913"/>
          <p14:tracePt t="5994" x="8469313" y="4113213"/>
          <p14:tracePt t="6009" x="8580438" y="3983038"/>
          <p14:tracePt t="6027" x="8739188" y="3852863"/>
          <p14:tracePt t="6043" x="8878888" y="3768725"/>
          <p14:tracePt t="6061" x="9009063" y="3684588"/>
          <p14:tracePt t="6077" x="9083675" y="3657600"/>
          <p14:tracePt t="6094" x="9129713" y="3609975"/>
          <p14:tracePt t="6110" x="9148763" y="3592513"/>
          <p14:tracePt t="6127" x="9158288" y="3582988"/>
          <p14:tracePt t="6144" x="9158288" y="3544888"/>
          <p14:tracePt t="6160" x="9129713" y="3508375"/>
          <p14:tracePt t="6177" x="9055100" y="3433763"/>
          <p14:tracePt t="6178" x="9018588" y="3395663"/>
          <p14:tracePt t="6193" x="8943975" y="3275013"/>
          <p14:tracePt t="6210" x="8878888" y="3163888"/>
          <p14:tracePt t="6226" x="8813800" y="3043238"/>
          <p14:tracePt t="6244" x="8785225" y="2978150"/>
          <p14:tracePt t="6260" x="8720138" y="2903538"/>
          <p14:tracePt t="6276" x="8674100" y="2865438"/>
          <p14:tracePt t="6293" x="8599488" y="2800350"/>
          <p14:tracePt t="6294" x="8570913" y="2790825"/>
          <p14:tracePt t="6310" x="8478838" y="2725738"/>
          <p14:tracePt t="6326" x="8366125" y="2689225"/>
          <p14:tracePt t="6343" x="8088313" y="2624138"/>
          <p14:tracePt t="6360" x="7975600" y="2595563"/>
          <p14:tracePt t="6376" x="7826375" y="2568575"/>
          <p14:tracePt t="6393" x="7761288" y="2568575"/>
          <p14:tracePt t="6410" x="7688263" y="2568575"/>
          <p14:tracePt t="6426" x="7631113" y="2595563"/>
          <p14:tracePt t="6445" x="7548563" y="2660650"/>
          <p14:tracePt t="6460" x="7491413" y="2717800"/>
          <p14:tracePt t="6476" x="7426325" y="2782888"/>
          <p14:tracePt t="6493" x="7343775" y="2874963"/>
          <p14:tracePt t="6510" x="7315200" y="2940050"/>
          <p14:tracePt t="6528" x="7269163" y="3052763"/>
          <p14:tracePt t="6544" x="7259638" y="3125788"/>
          <p14:tracePt t="6560" x="7250113" y="3192463"/>
          <p14:tracePt t="6577" x="7250113" y="3275013"/>
          <p14:tracePt t="6594" x="7250113" y="3322638"/>
          <p14:tracePt t="6612" x="7278688" y="3414713"/>
          <p14:tracePt t="6626" x="7305675" y="3452813"/>
          <p14:tracePt t="6644" x="7389813" y="3554413"/>
          <p14:tracePt t="6660" x="7454900" y="3609975"/>
          <p14:tracePt t="6677" x="7519988" y="3675063"/>
          <p14:tracePt t="6694" x="7631113" y="3778250"/>
          <p14:tracePt t="6710" x="7696200" y="3805238"/>
          <p14:tracePt t="6726" x="7799388" y="3862388"/>
          <p14:tracePt t="6743" x="7874000" y="3898900"/>
          <p14:tracePt t="6760" x="8004175" y="3963988"/>
          <p14:tracePt t="6777" x="8088313" y="3992563"/>
          <p14:tracePt t="6794" x="8153400" y="4000500"/>
          <p14:tracePt t="6795" x="8180388" y="4010025"/>
          <p14:tracePt t="6810" x="8255000" y="4010025"/>
          <p14:tracePt t="6828" x="8310563" y="4019550"/>
          <p14:tracePt t="6844" x="8413750" y="4019550"/>
          <p14:tracePt t="6860" x="8469313" y="4019550"/>
          <p14:tracePt t="6877" x="8553450" y="4019550"/>
          <p14:tracePt t="6893" x="8618538" y="4019550"/>
          <p14:tracePt t="6911" x="8664575" y="4010025"/>
          <p14:tracePt t="6926" x="8693150" y="4010025"/>
          <p14:tracePt t="6944" x="8729663" y="3992563"/>
          <p14:tracePt t="6960" x="8794750" y="3963988"/>
          <p14:tracePt t="6977" x="8840788" y="3927475"/>
          <p14:tracePt t="6994" x="8915400" y="3889375"/>
          <p14:tracePt t="7010" x="8943975" y="3862388"/>
          <p14:tracePt t="7027" x="8999538" y="3833813"/>
          <p14:tracePt t="7044" x="9045575" y="3759200"/>
          <p14:tracePt t="7061" x="9120188" y="3713163"/>
          <p14:tracePt t="7077" x="9194800" y="3619500"/>
          <p14:tracePt t="7094" x="9223375" y="3600450"/>
          <p14:tracePt t="7111" x="9269413" y="3563938"/>
          <p14:tracePt t="7127" x="9278938" y="3554413"/>
          <p14:tracePt t="7144" x="9307513" y="3535363"/>
          <p14:tracePt t="7160" x="9307513" y="3527425"/>
          <p14:tracePt t="7177" x="9307513" y="3517900"/>
          <p14:tracePt t="7194" x="9250363" y="3470275"/>
          <p14:tracePt t="7210" x="9194800" y="3443288"/>
          <p14:tracePt t="7227" x="8990013" y="3275013"/>
          <p14:tracePt t="7244" x="8804275" y="3117850"/>
          <p14:tracePt t="7261" x="8628063" y="2987675"/>
          <p14:tracePt t="7277" x="8543925" y="2913063"/>
          <p14:tracePt t="7294" x="8459788" y="2847975"/>
          <p14:tracePt t="7310" x="8394700" y="2819400"/>
          <p14:tracePt t="7327" x="8358188" y="2800350"/>
          <p14:tracePt t="7344" x="8301038" y="2782888"/>
          <p14:tracePt t="7360" x="8264525" y="2773363"/>
          <p14:tracePt t="7377" x="8208963" y="2763838"/>
          <p14:tracePt t="7378" x="8180388" y="2763838"/>
          <p14:tracePt t="7394" x="8115300" y="2754313"/>
          <p14:tracePt t="7410" x="8050213" y="2754313"/>
          <p14:tracePt t="7426" x="7939088" y="2763838"/>
          <p14:tracePt t="7443" x="7874000" y="2773363"/>
          <p14:tracePt t="7460" x="7818438" y="2800350"/>
          <p14:tracePt t="7477" x="7761288" y="2819400"/>
          <p14:tracePt t="7497" x="7688263" y="2884488"/>
          <p14:tracePt t="7510" x="7659688" y="2940050"/>
          <p14:tracePt t="7527" x="7621588" y="3014663"/>
          <p14:tracePt t="7544" x="7575550" y="3135313"/>
          <p14:tracePt t="7560" x="7556500" y="3238500"/>
          <p14:tracePt t="7577" x="7529513" y="3359150"/>
          <p14:tracePt t="7594" x="7529513" y="3443288"/>
          <p14:tracePt t="7611" x="7519988" y="3535363"/>
          <p14:tracePt t="7627" x="7519988" y="3573463"/>
          <p14:tracePt t="7644" x="7539038" y="3638550"/>
          <p14:tracePt t="7660" x="7575550" y="3703638"/>
          <p14:tracePt t="7677" x="7613650" y="3740150"/>
          <p14:tracePt t="7693" x="7678738" y="3814763"/>
          <p14:tracePt t="7710" x="7734300" y="3862388"/>
          <p14:tracePt t="7727" x="7789863" y="3898900"/>
          <p14:tracePt t="7729" x="7808913" y="3917950"/>
          <p14:tracePt t="7744" x="7874000" y="3944938"/>
          <p14:tracePt t="7762" x="7966075" y="3992563"/>
          <p14:tracePt t="7777" x="8031163" y="4000500"/>
          <p14:tracePt t="7794" x="8105775" y="4029075"/>
          <p14:tracePt t="7811" x="8199438" y="4029075"/>
          <p14:tracePt t="7827" x="8293100" y="4019550"/>
          <p14:tracePt t="7844" x="8413750" y="4010025"/>
          <p14:tracePt t="7860" x="8505825" y="4010025"/>
          <p14:tracePt t="7877" x="8570913" y="3992563"/>
          <p14:tracePt t="7894" x="8683625" y="3963988"/>
          <p14:tracePt t="7911" x="8729663" y="3954463"/>
          <p14:tracePt t="7927" x="8832850" y="3927475"/>
          <p14:tracePt t="7945" x="8869363" y="3917950"/>
          <p14:tracePt t="7961" x="8915400" y="3889375"/>
          <p14:tracePt t="7978" x="8943975" y="3879850"/>
          <p14:tracePt t="7996" x="8990013" y="3833813"/>
          <p14:tracePt t="8011" x="9018588" y="3797300"/>
          <p14:tracePt t="8027" x="9064625" y="3740150"/>
          <p14:tracePt t="8044" x="9102725" y="3694113"/>
          <p14:tracePt t="8060" x="9139238" y="3665538"/>
          <p14:tracePt t="8077" x="9148763" y="3619500"/>
          <p14:tracePt t="8094" x="9158288" y="3592513"/>
          <p14:tracePt t="8110" x="9167813" y="3554413"/>
          <p14:tracePt t="8127" x="9167813" y="3452813"/>
          <p14:tracePt t="8144" x="9148763" y="3378200"/>
          <p14:tracePt t="8160" x="9129713" y="3265488"/>
          <p14:tracePt t="8177" x="9110663" y="3192463"/>
          <p14:tracePt t="8193" x="9083675" y="3135313"/>
          <p14:tracePt t="8210" x="9018588" y="3060700"/>
          <p14:tracePt t="8227" x="8980488" y="3005138"/>
          <p14:tracePt t="8244" x="8869363" y="2922588"/>
          <p14:tracePt t="8260" x="8794750" y="2874963"/>
          <p14:tracePt t="8277" x="8562975" y="2809875"/>
          <p14:tracePt t="8294" x="8450263" y="2800350"/>
          <p14:tracePt t="8311" x="8283575" y="2773363"/>
          <p14:tracePt t="8327" x="8218488" y="2763838"/>
          <p14:tracePt t="8345" x="8143875" y="2763838"/>
          <p14:tracePt t="8360" x="8031163" y="2763838"/>
          <p14:tracePt t="8377" x="7958138" y="2790825"/>
          <p14:tracePt t="8394" x="7818438" y="2838450"/>
          <p14:tracePt t="8410" x="7761288" y="2884488"/>
          <p14:tracePt t="8428" x="7669213" y="2949575"/>
          <p14:tracePt t="8444" x="7594600" y="3005138"/>
          <p14:tracePt t="8461" x="7529513" y="3070225"/>
          <p14:tracePt t="8477" x="7445375" y="3228975"/>
          <p14:tracePt t="8494" x="7399338" y="3275013"/>
          <p14:tracePt t="8511" x="7370763" y="3378200"/>
          <p14:tracePt t="8527" x="7361238" y="3443288"/>
          <p14:tracePt t="8544" x="7361238" y="3517900"/>
          <p14:tracePt t="8544" x="7389813" y="3554413"/>
          <p14:tracePt t="8561" x="7416800" y="3619500"/>
          <p14:tracePt t="8577" x="7473950" y="3684588"/>
          <p14:tracePt t="8594" x="7585075" y="3805238"/>
          <p14:tracePt t="8611" x="7659688" y="3870325"/>
          <p14:tracePt t="8627" x="7761288" y="3963988"/>
          <p14:tracePt t="8644" x="7835900" y="4019550"/>
          <p14:tracePt t="8661" x="7966075" y="4067175"/>
          <p14:tracePt t="8677" x="8040688" y="4084638"/>
          <p14:tracePt t="8694" x="8124825" y="4103688"/>
          <p14:tracePt t="8710" x="8228013" y="4103688"/>
          <p14:tracePt t="8728" x="8320088" y="4094163"/>
          <p14:tracePt t="8745" x="8450263" y="4057650"/>
          <p14:tracePt t="8760" x="8543925" y="4019550"/>
          <p14:tracePt t="8778" x="8683625" y="3963988"/>
          <p14:tracePt t="8796" x="8767763" y="3935413"/>
          <p14:tracePt t="8810" x="8832850" y="3917950"/>
          <p14:tracePt t="8827" x="8907463" y="3889375"/>
          <p14:tracePt t="8844" x="8943975" y="3879850"/>
          <p14:tracePt t="8861" x="8980488" y="3852863"/>
          <p14:tracePt t="8877" x="9009063" y="3833813"/>
          <p14:tracePt t="8894" x="9045575" y="3805238"/>
          <p14:tracePt t="8911" x="9064625" y="3778250"/>
          <p14:tracePt t="8927" x="9083675" y="3749675"/>
          <p14:tracePt t="8944" x="9110663" y="3703638"/>
          <p14:tracePt t="8961" x="9120188" y="3684588"/>
          <p14:tracePt t="8977" x="9129713" y="3638550"/>
          <p14:tracePt t="8994" x="9129713" y="3609975"/>
          <p14:tracePt t="9011" x="9129713" y="3563938"/>
          <p14:tracePt t="9027" x="9129713" y="3527425"/>
          <p14:tracePt t="9044" x="9110663" y="3508375"/>
          <p14:tracePt t="9060" x="9093200" y="3443288"/>
          <p14:tracePt t="9078" x="9074150" y="3414713"/>
          <p14:tracePt t="9094" x="9055100" y="3368675"/>
          <p14:tracePt t="9110" x="9045575" y="3349625"/>
          <p14:tracePt t="9127" x="9028113" y="3313113"/>
          <p14:tracePt t="9144" x="9018588" y="3303588"/>
          <p14:tracePt t="9160" x="9018588" y="3275013"/>
          <p14:tracePt t="9177" x="8990013" y="3248025"/>
          <p14:tracePt t="9194" x="8980488" y="3228975"/>
          <p14:tracePt t="9211" x="8953500" y="3200400"/>
          <p14:tracePt t="9227" x="8924925" y="3192463"/>
          <p14:tracePt t="9244" x="8859838" y="3163888"/>
          <p14:tracePt t="9261" x="8804275" y="3144838"/>
          <p14:tracePt t="9277" x="8729663" y="3135313"/>
          <p14:tracePt t="9294" x="8580438" y="3108325"/>
          <p14:tracePt t="9311" x="8478838" y="3098800"/>
          <p14:tracePt t="9327" x="8339138" y="3089275"/>
          <p14:tracePt t="9344" x="8255000" y="3089275"/>
          <p14:tracePt t="9361" x="8143875" y="3089275"/>
          <p14:tracePt t="9377" x="8078788" y="3108325"/>
          <p14:tracePt t="9395" x="8013700" y="3125788"/>
          <p14:tracePt t="9395" x="7975600" y="3135313"/>
          <p14:tracePt t="9411" x="7929563" y="3163888"/>
          <p14:tracePt t="9427" x="7883525" y="3182938"/>
          <p14:tracePt t="9444" x="7808913" y="3248025"/>
          <p14:tracePt t="9461" x="7761288" y="3294063"/>
          <p14:tracePt t="9478" x="7688263" y="3387725"/>
          <p14:tracePt t="9494" x="7669213" y="3443288"/>
          <p14:tracePt t="9511" x="7631113" y="3508375"/>
          <p14:tracePt t="9527" x="7631113" y="3573463"/>
          <p14:tracePt t="9545" x="7631113" y="3638550"/>
          <p14:tracePt t="9561" x="7650163" y="3703638"/>
          <p14:tracePt t="9578" x="7696200" y="3740150"/>
          <p14:tracePt t="9594" x="7761288" y="3814763"/>
          <p14:tracePt t="9611" x="7818438" y="3843338"/>
          <p14:tracePt t="9629" x="7929563" y="3898900"/>
          <p14:tracePt t="9645" x="8004175" y="3935413"/>
          <p14:tracePt t="9661" x="8088313" y="3963988"/>
          <p14:tracePt t="9678" x="8189913" y="4010025"/>
          <p14:tracePt t="9695" x="8245475" y="4038600"/>
          <p14:tracePt t="9711" x="8310563" y="4075113"/>
          <p14:tracePt t="9727" x="8366125" y="4084638"/>
          <p14:tracePt t="9745" x="8450263" y="4084638"/>
          <p14:tracePt t="9761" x="8497888" y="4084638"/>
          <p14:tracePt t="9778" x="8543925" y="4084638"/>
          <p14:tracePt t="9795" x="8609013" y="4075113"/>
          <p14:tracePt t="9811" x="8664575" y="4057650"/>
          <p14:tracePt t="9827" x="8720138" y="4019550"/>
          <p14:tracePt t="9844" x="8775700" y="3983038"/>
          <p14:tracePt t="9861" x="8850313" y="3927475"/>
          <p14:tracePt t="9878" x="8897938" y="3879850"/>
          <p14:tracePt t="9894" x="8953500" y="3843338"/>
          <p14:tracePt t="9911" x="8999538" y="3797300"/>
          <p14:tracePt t="9928" x="9037638" y="3759200"/>
          <p14:tracePt t="9944" x="9064625" y="3722688"/>
          <p14:tracePt t="9961" x="9083675" y="3694113"/>
          <p14:tracePt t="9978" x="9093200" y="3657600"/>
          <p14:tracePt t="9994" x="9110663" y="3629025"/>
          <p14:tracePt t="10011" x="9120188" y="3609975"/>
          <p14:tracePt t="10028" x="9129713" y="3582988"/>
          <p14:tracePt t="10045" x="9129713" y="3563938"/>
          <p14:tracePt t="10061" x="9129713" y="3527425"/>
          <p14:tracePt t="10078" x="9120188" y="3479800"/>
          <p14:tracePt t="10095" x="9083675" y="3414713"/>
          <p14:tracePt t="10112" x="9037638" y="3368675"/>
          <p14:tracePt t="10128" x="8972550" y="3294063"/>
          <p14:tracePt t="10145" x="8840788" y="3200400"/>
          <p14:tracePt t="10161" x="8720138" y="3135313"/>
          <p14:tracePt t="10178" x="8580438" y="3060700"/>
          <p14:tracePt t="10194" x="8515350" y="3024188"/>
          <p14:tracePt t="10212" x="8440738" y="2995613"/>
          <p14:tracePt t="10228" x="8394700" y="2987675"/>
          <p14:tracePt t="10245" x="8329613" y="2978150"/>
          <p14:tracePt t="10261" x="8245475" y="2978150"/>
          <p14:tracePt t="10278" x="8170863" y="2978150"/>
          <p14:tracePt t="10295" x="8115300" y="2987675"/>
          <p14:tracePt t="10311" x="8059738" y="3005138"/>
          <p14:tracePt t="10328" x="7985125" y="3060700"/>
          <p14:tracePt t="10344" x="7939088" y="3098800"/>
          <p14:tracePt t="10361" x="7900988" y="3154363"/>
          <p14:tracePt t="10378" x="7835900" y="3303588"/>
          <p14:tracePt t="10395" x="7818438" y="3395663"/>
          <p14:tracePt t="10411" x="7789863" y="3527425"/>
          <p14:tracePt t="10428" x="7789863" y="3648075"/>
          <p14:tracePt t="10445" x="7789863" y="3759200"/>
          <p14:tracePt t="10461" x="7818438" y="3824288"/>
          <p14:tracePt t="10478" x="7835900" y="3889375"/>
          <p14:tracePt t="10494" x="7900988" y="3983038"/>
          <p14:tracePt t="10512" x="7958138" y="4019550"/>
          <p14:tracePt t="10528" x="8031163" y="4075113"/>
          <p14:tracePt t="10545" x="8088313" y="4103688"/>
          <p14:tracePt t="10562" x="8189913" y="4140200"/>
          <p14:tracePt t="10578" x="8264525" y="4149725"/>
          <p14:tracePt t="10595" x="8339138" y="4159250"/>
          <p14:tracePt t="10611" x="8478838" y="4178300"/>
          <p14:tracePt t="10628" x="8543925" y="4178300"/>
          <p14:tracePt t="10645" x="8636000" y="4178300"/>
          <p14:tracePt t="10662" x="8702675" y="4178300"/>
          <p14:tracePt t="10679" x="8804275" y="4149725"/>
          <p14:tracePt t="10695" x="8850313" y="4122738"/>
          <p14:tracePt t="10712" x="8907463" y="4084638"/>
          <p14:tracePt t="10728" x="8972550" y="4038600"/>
          <p14:tracePt t="10745" x="9009063" y="3992563"/>
          <p14:tracePt t="10761" x="9055100" y="3917950"/>
          <p14:tracePt t="10778" x="9083675" y="3879850"/>
          <p14:tracePt t="10795" x="9120188" y="3787775"/>
          <p14:tracePt t="10812" x="9129713" y="3722688"/>
          <p14:tracePt t="10828" x="9139238" y="3657600"/>
          <p14:tracePt t="10845" x="9139238" y="3554413"/>
          <p14:tracePt t="10862" x="9139238" y="3489325"/>
          <p14:tracePt t="10878" x="9074150" y="3340100"/>
          <p14:tracePt t="10895" x="9009063" y="3228975"/>
          <p14:tracePt t="10912" x="8907463" y="3052763"/>
          <p14:tracePt t="10928" x="8832850" y="2978150"/>
          <p14:tracePt t="10945" x="8775700" y="2922588"/>
          <p14:tracePt t="10962" x="8664575" y="2865438"/>
          <p14:tracePt t="10979" x="8562975" y="2865438"/>
          <p14:tracePt t="10995" x="8375650" y="2857500"/>
          <p14:tracePt t="11011" x="8264525" y="2903538"/>
          <p14:tracePt t="11028" x="8069263" y="3005138"/>
          <p14:tracePt t="11045" x="7994650" y="3098800"/>
          <p14:tracePt t="11062" x="7891463" y="3200400"/>
          <p14:tracePt t="11079" x="7770813" y="3359150"/>
          <p14:tracePt t="11096" x="7724775" y="3424238"/>
          <p14:tracePt t="11111" x="7696200" y="3527425"/>
          <p14:tracePt t="11129" x="7696200" y="3582988"/>
          <p14:tracePt t="11145" x="7696200" y="3675063"/>
          <p14:tracePt t="11161" x="7724775" y="3732213"/>
          <p14:tracePt t="11178" x="7770813" y="3797300"/>
          <p14:tracePt t="11195" x="7845425" y="3862388"/>
          <p14:tracePt t="11212" x="7910513" y="3917950"/>
          <p14:tracePt t="11229" x="7985125" y="3963988"/>
          <p14:tracePt t="11245" x="8078788" y="3983038"/>
          <p14:tracePt t="11262" x="8228013" y="4019550"/>
          <p14:tracePt t="11279" x="8310563" y="4019550"/>
          <p14:tracePt t="11296" x="8423275" y="4019550"/>
          <p14:tracePt t="11311" x="8469313" y="4019550"/>
          <p14:tracePt t="11329" x="8505825" y="4019550"/>
          <p14:tracePt t="11346" x="8570913" y="4000500"/>
          <p14:tracePt t="11363" x="8609013" y="3973513"/>
          <p14:tracePt t="11378" x="8645525" y="3963988"/>
          <p14:tracePt t="11396" x="8664575" y="3954463"/>
          <p14:tracePt t="11412" x="8693150" y="3935413"/>
          <p14:tracePt t="11428" x="8702675" y="3927475"/>
          <p14:tracePt t="11445" x="8710613" y="3917950"/>
          <p14:tracePt t="11462" x="8720138" y="3908425"/>
          <p14:tracePt t="11478" x="8729663" y="3908425"/>
          <p14:tracePt t="11502" x="8739188" y="3908425"/>
          <p14:tracePt t="11798" x="8739188" y="3917950"/>
          <p14:tracePt t="11895" x="8739188" y="3927475"/>
          <p14:tracePt t="13685" x="8702675" y="3927475"/>
          <p14:tracePt t="13691" x="8683625" y="3927475"/>
          <p14:tracePt t="13697" x="8655050" y="3908425"/>
          <p14:tracePt t="13713" x="8570913" y="3889375"/>
          <p14:tracePt t="13730" x="8505825" y="3870325"/>
          <p14:tracePt t="13746" x="8404225" y="3833813"/>
          <p14:tracePt t="13763" x="8320088" y="3797300"/>
          <p14:tracePt t="13779" x="8235950" y="3768725"/>
          <p14:tracePt t="13796" x="8180388" y="3759200"/>
          <p14:tracePt t="13813" x="8153400" y="3732213"/>
          <p14:tracePt t="13830" x="8078788" y="3703638"/>
          <p14:tracePt t="13847" x="8013700" y="3684588"/>
          <p14:tracePt t="13863" x="7929563" y="3675063"/>
          <p14:tracePt t="14157" x="7789863" y="3675063"/>
          <p14:tracePt t="14163" x="7631113" y="3675063"/>
          <p14:tracePt t="14169" x="7324725" y="3722688"/>
          <p14:tracePt t="14179" x="7064375" y="3740150"/>
          <p14:tracePt t="14196" x="5956300" y="3703638"/>
          <p14:tracePt t="14213" x="5127625" y="3657600"/>
          <p14:tracePt t="14230" x="3713163" y="3657600"/>
          <p14:tracePt t="14246" x="1843088" y="3703638"/>
          <p14:tracePt t="14263" x="511175" y="3862388"/>
          <p14:tracePt t="14572" x="325438" y="4113213"/>
          <p14:tracePt t="14580" x="520700" y="4075113"/>
          <p14:tracePt t="14596" x="855663" y="4057650"/>
          <p14:tracePt t="14613" x="1293813" y="4048125"/>
          <p14:tracePt t="14630" x="1554163" y="4048125"/>
          <p14:tracePt t="14647" x="1712913" y="4048125"/>
          <p14:tracePt t="14648" x="1795463" y="4048125"/>
          <p14:tracePt t="14663" x="1889125" y="4048125"/>
          <p14:tracePt t="14681" x="1973263" y="4048125"/>
          <p14:tracePt t="14696" x="2038350" y="4057650"/>
          <p14:tracePt t="14713" x="2074863" y="4067175"/>
          <p14:tracePt t="14730" x="2122488" y="4067175"/>
          <p14:tracePt t="14746" x="2149475" y="4075113"/>
          <p14:tracePt t="14763" x="2159000" y="4075113"/>
          <p14:tracePt t="14780" x="2197100" y="4084638"/>
          <p14:tracePt t="14797" x="2205038" y="4094163"/>
          <p14:tracePt t="14840" x="2205038" y="4084638"/>
          <p14:tracePt t="14847" x="2197100" y="4084638"/>
          <p14:tracePt t="14853" x="2197100" y="4075113"/>
          <p14:tracePt t="14863" x="2187575" y="4075113"/>
          <p14:tracePt t="14881" x="2187575" y="4067175"/>
          <p14:tracePt t="14902" x="2178050" y="4067175"/>
          <p14:tracePt t="14913" x="2178050" y="4057650"/>
          <p14:tracePt t="14930" x="2139950" y="4057650"/>
          <p14:tracePt t="14947" x="2103438" y="4048125"/>
          <p14:tracePt t="14964" x="2000250" y="4038600"/>
          <p14:tracePt t="14980" x="1954213" y="4029075"/>
          <p14:tracePt t="14997" x="1898650" y="4000500"/>
          <p14:tracePt t="15013" x="1843088" y="3992563"/>
          <p14:tracePt t="15030" x="1795463" y="3973513"/>
          <p14:tracePt t="15047" x="1730375" y="3963988"/>
          <p14:tracePt t="15063" x="1693863" y="3954463"/>
          <p14:tracePt t="15080" x="1619250" y="3935413"/>
          <p14:tracePt t="15097" x="1592263" y="3927475"/>
          <p14:tracePt t="15113" x="1573213" y="3917950"/>
          <p14:tracePt t="15130" x="1544638" y="3908425"/>
          <p14:tracePt t="15147" x="1525588" y="3898900"/>
          <p14:tracePt t="15176" x="1517650" y="3898900"/>
          <p14:tracePt t="15218" x="1517650" y="3908425"/>
          <p14:tracePt t="15238" x="1517650" y="3927475"/>
          <p14:tracePt t="15244" x="1517650" y="3935413"/>
          <p14:tracePt t="15251" x="1517650" y="3944938"/>
          <p14:tracePt t="15263" x="1517650" y="3954463"/>
          <p14:tracePt t="15281" x="1517650" y="4019550"/>
          <p14:tracePt t="15297" x="1517650" y="4057650"/>
          <p14:tracePt t="15313" x="1535113" y="4122738"/>
          <p14:tracePt t="15314" x="1535113" y="4149725"/>
          <p14:tracePt t="15330" x="1554163" y="4214813"/>
          <p14:tracePt t="15347" x="1563688" y="4308475"/>
          <p14:tracePt t="15348" x="1573213" y="4337050"/>
          <p14:tracePt t="15363" x="1592263" y="4448175"/>
          <p14:tracePt t="15380" x="1609725" y="4578350"/>
          <p14:tracePt t="15397" x="1638300" y="4764088"/>
          <p14:tracePt t="15414" x="1647825" y="4875213"/>
          <p14:tracePt t="15431" x="1674813" y="4987925"/>
          <p14:tracePt t="15447" x="1684338" y="5033963"/>
          <p14:tracePt t="15464" x="1703388" y="5108575"/>
          <p14:tracePt t="15480" x="1703388" y="5137150"/>
          <p14:tracePt t="15497" x="1712913" y="5173663"/>
          <p14:tracePt t="15513" x="1722438" y="5202238"/>
          <p14:tracePt t="15530" x="1730375" y="5219700"/>
          <p14:tracePt t="15547" x="1730375" y="5229225"/>
          <p14:tracePt t="15564" x="1749425" y="5238750"/>
          <p14:tracePt t="15581" x="1758950" y="5257800"/>
          <p14:tracePt t="15597" x="1758950" y="5267325"/>
          <p14:tracePt t="15823" x="1778000" y="5267325"/>
          <p14:tracePt t="15829" x="1804988" y="5267325"/>
          <p14:tracePt t="15836" x="1843088" y="5276850"/>
          <p14:tracePt t="15848" x="1889125" y="5294313"/>
          <p14:tracePt t="15864" x="2047875" y="5341938"/>
          <p14:tracePt t="15880" x="2197100" y="5368925"/>
          <p14:tracePt t="15897" x="2354263" y="5414963"/>
          <p14:tracePt t="15914" x="2419350" y="5424488"/>
          <p14:tracePt t="15930" x="2457450" y="5434013"/>
          <p14:tracePt t="15947" x="2493963" y="5453063"/>
          <p14:tracePt t="15964" x="2513013" y="5462588"/>
          <p14:tracePt t="15980" x="2532063" y="5462588"/>
          <p14:tracePt t="16055" x="2522538" y="5462588"/>
          <p14:tracePt t="16069" x="2513013" y="5453063"/>
          <p14:tracePt t="16077" x="2503488" y="5453063"/>
          <p14:tracePt t="16089" x="2503488" y="5443538"/>
          <p14:tracePt t="16097" x="2484438" y="5443538"/>
          <p14:tracePt t="16114" x="2466975" y="5443538"/>
          <p14:tracePt t="16131" x="2438400" y="5434013"/>
          <p14:tracePt t="16147" x="2419350" y="5424488"/>
          <p14:tracePt t="16164" x="2401888" y="5407025"/>
          <p14:tracePt t="16181" x="2363788" y="5397500"/>
          <p14:tracePt t="16197" x="2344738" y="5387975"/>
          <p14:tracePt t="16214" x="2317750" y="5378450"/>
          <p14:tracePt t="16231" x="2308225" y="5368925"/>
          <p14:tracePt t="16247" x="2279650" y="5349875"/>
          <p14:tracePt t="16264" x="2270125" y="5341938"/>
          <p14:tracePt t="16282" x="2262188" y="5341938"/>
          <p14:tracePt t="16297" x="2252663" y="5341938"/>
          <p14:tracePt t="16315" x="2243138" y="5322888"/>
          <p14:tracePt t="16344" x="2233613" y="5322888"/>
          <p14:tracePt t="17184" x="2233613" y="5294313"/>
          <p14:tracePt t="17190" x="2233613" y="5267325"/>
          <p14:tracePt t="17198" x="2233613" y="5238750"/>
          <p14:tracePt t="17215" x="2233613" y="5173663"/>
          <p14:tracePt t="17232" x="2279650" y="5099050"/>
          <p14:tracePt t="17248" x="2298700" y="5043488"/>
          <p14:tracePt t="17265" x="2317750" y="5006975"/>
          <p14:tracePt t="17281" x="2363788" y="4959350"/>
          <p14:tracePt t="17298" x="2382838" y="4949825"/>
          <p14:tracePt t="17314" x="2409825" y="4932363"/>
          <p14:tracePt t="17331" x="2438400" y="4913313"/>
          <p14:tracePt t="17348" x="2466975" y="4894263"/>
          <p14:tracePt t="17365" x="2493963" y="4884738"/>
          <p14:tracePt t="17381" x="2503488" y="4884738"/>
          <p14:tracePt t="17398" x="2522538" y="4867275"/>
          <p14:tracePt t="17415" x="2540000" y="4867275"/>
          <p14:tracePt t="17432" x="2568575" y="4857750"/>
          <p14:tracePt t="17448" x="2587625" y="4848225"/>
          <p14:tracePt t="17465" x="2597150" y="4848225"/>
          <p14:tracePt t="17481" x="2606675" y="4848225"/>
          <p14:tracePt t="17513" x="2587625" y="4848225"/>
          <p14:tracePt t="17519" x="2540000" y="4848225"/>
          <p14:tracePt t="17531" x="2474913" y="4848225"/>
          <p14:tracePt t="17548" x="1889125" y="4903788"/>
          <p14:tracePt t="17565" x="1320800" y="4903788"/>
          <p14:tracePt t="17581" x="773113" y="4857750"/>
          <p14:tracePt t="17598" x="604838" y="4810125"/>
          <p14:tracePt t="17615" x="539750" y="4810125"/>
          <p14:tracePt t="17632" x="503238" y="4810125"/>
          <p14:tracePt t="17648" x="493713" y="4810125"/>
          <p14:tracePt t="17671" x="493713" y="4819650"/>
          <p14:tracePt t="17681" x="503238" y="4829175"/>
          <p14:tracePt t="17698" x="576263" y="4848225"/>
          <p14:tracePt t="17715" x="650875" y="4875213"/>
          <p14:tracePt t="17732" x="763588" y="4884738"/>
          <p14:tracePt t="17749" x="985838" y="4913313"/>
          <p14:tracePt t="17765" x="1173163" y="4913313"/>
          <p14:tracePt t="17781" x="1452563" y="4922838"/>
          <p14:tracePt t="17798" x="1638300" y="4922838"/>
          <p14:tracePt t="17815" x="1862138" y="4941888"/>
          <p14:tracePt t="17831" x="2038350" y="4949825"/>
          <p14:tracePt t="17848" x="2187575" y="4968875"/>
          <p14:tracePt t="17865" x="2428875" y="4968875"/>
          <p14:tracePt t="17882" x="2568575" y="4978400"/>
          <p14:tracePt t="17898" x="2708275" y="4978400"/>
          <p14:tracePt t="17915" x="2782888" y="4978400"/>
          <p14:tracePt t="17932" x="2838450" y="4978400"/>
          <p14:tracePt t="17948" x="2867025" y="4978400"/>
          <p14:tracePt t="17965" x="2884488" y="4978400"/>
          <p14:tracePt t="18007" x="2884488" y="4968875"/>
          <p14:tracePt t="18013" x="2876550" y="4959350"/>
          <p14:tracePt t="18020" x="2857500" y="4959350"/>
          <p14:tracePt t="18031" x="2838450" y="4949825"/>
          <p14:tracePt t="18049" x="2801938" y="4932363"/>
          <p14:tracePt t="18066" x="2782888" y="4932363"/>
          <p14:tracePt t="18082" x="2754313" y="4922838"/>
          <p14:tracePt t="18087" x="2744788" y="4922838"/>
          <p14:tracePt t="18098" x="2717800" y="4922838"/>
          <p14:tracePt t="18116" x="2679700" y="4922838"/>
          <p14:tracePt t="18131" x="2633663" y="4949825"/>
          <p14:tracePt t="18148" x="2597150" y="4959350"/>
          <p14:tracePt t="18165" x="2532063" y="4997450"/>
          <p14:tracePt t="18182" x="2484438" y="5014913"/>
          <p14:tracePt t="18198" x="2457450" y="5033963"/>
          <p14:tracePt t="18215" x="2354263" y="5080000"/>
          <p14:tracePt t="18232" x="2298700" y="5099050"/>
          <p14:tracePt t="18248" x="2214563" y="5137150"/>
          <p14:tracePt t="18265" x="2168525" y="5145088"/>
          <p14:tracePt t="18281" x="2103438" y="5164138"/>
          <p14:tracePt t="18298" x="2074863" y="5164138"/>
          <p14:tracePt t="18315" x="2028825" y="5173663"/>
          <p14:tracePt t="18332" x="2019300" y="5183188"/>
          <p14:tracePt t="18348" x="2000250" y="5183188"/>
          <p14:tracePt t="18365" x="1973263" y="5183188"/>
          <p14:tracePt t="18382" x="1954213" y="5183188"/>
          <p14:tracePt t="18412" x="1944688" y="5183188"/>
          <p14:tracePt t="18502" x="1944688" y="5173663"/>
          <p14:tracePt t="18522" x="1944688" y="5164138"/>
          <p14:tracePt t="18556" x="1944688" y="5154613"/>
          <p14:tracePt t="18577" x="1954213" y="5154613"/>
          <p14:tracePt t="18597" x="1963738" y="5145088"/>
          <p14:tracePt t="18604" x="1973263" y="5137150"/>
          <p14:tracePt t="18615" x="1982788" y="5127625"/>
          <p14:tracePt t="18632" x="2019300" y="5099050"/>
          <p14:tracePt t="18649" x="2057400" y="5072063"/>
          <p14:tracePt t="18665" x="2122488" y="5033963"/>
          <p14:tracePt t="18682" x="2149475" y="5006975"/>
          <p14:tracePt t="18698" x="2168525" y="4997450"/>
          <p14:tracePt t="18715" x="2205038" y="4978400"/>
          <p14:tracePt t="18732" x="2233613" y="4968875"/>
          <p14:tracePt t="18749" x="2252663" y="4968875"/>
          <p14:tracePt t="18765" x="2262188" y="4968875"/>
          <p14:tracePt t="18782" x="2270125" y="4968875"/>
          <p14:tracePt t="18798" x="2279650" y="4968875"/>
          <p14:tracePt t="18878" x="2270125" y="4968875"/>
          <p14:tracePt t="18906" x="2270125" y="4959350"/>
          <p14:tracePt t="18968" x="2270125" y="4949825"/>
          <p14:tracePt t="18995" x="2279650" y="4949825"/>
          <p14:tracePt t="19002" x="2279650" y="4941888"/>
          <p14:tracePt t="19043" x="2289175" y="4941888"/>
          <p14:tracePt t="19077" x="2298700" y="4941888"/>
          <p14:tracePt t="20486" x="2308225" y="4941888"/>
          <p14:tracePt t="20490" x="2317750" y="4941888"/>
          <p14:tracePt t="20504" x="2327275" y="4941888"/>
          <p14:tracePt t="20516" x="2327275" y="4949825"/>
          <p14:tracePt t="20533" x="2363788" y="4949825"/>
          <p14:tracePt t="20550" x="2392363" y="4959350"/>
          <p14:tracePt t="20566" x="2447925" y="4959350"/>
          <p14:tracePt t="20583" x="2503488" y="4959350"/>
          <p14:tracePt t="20599" x="2559050" y="4968875"/>
          <p14:tracePt t="20616" x="2614613" y="4978400"/>
          <p14:tracePt t="20633" x="2643188" y="4978400"/>
          <p14:tracePt t="20649" x="2662238" y="4987925"/>
          <p14:tracePt t="20667" x="2689225" y="4997450"/>
          <p14:tracePt t="20684" x="2708275" y="5006975"/>
          <p14:tracePt t="20699" x="2717800" y="5006975"/>
          <p14:tracePt t="20717" x="2727325" y="5014913"/>
          <p14:tracePt t="20719" x="2736850" y="5014913"/>
          <p14:tracePt t="20765" x="2736850" y="5024438"/>
          <p14:tracePt t="20786" x="2736850" y="5033963"/>
          <p14:tracePt t="20793" x="2727325" y="5033963"/>
          <p14:tracePt t="20814" x="2717800" y="5043488"/>
          <p14:tracePt t="20820" x="2717800" y="5053013"/>
          <p14:tracePt t="20832" x="2708275" y="5053013"/>
          <p14:tracePt t="20849" x="2679700" y="5089525"/>
          <p14:tracePt t="20866" x="2662238" y="5118100"/>
          <p14:tracePt t="20882" x="2614613" y="5183188"/>
          <p14:tracePt t="20899" x="2578100" y="5219700"/>
          <p14:tracePt t="20916" x="2549525" y="5294313"/>
          <p14:tracePt t="20933" x="2532063" y="5332413"/>
          <p14:tracePt t="20950" x="2503488" y="5359400"/>
          <p14:tracePt t="20952" x="2503488" y="5378450"/>
          <p14:tracePt t="20966" x="2484438" y="5407025"/>
          <p14:tracePt t="20983" x="2457450" y="5462588"/>
          <p14:tracePt t="20999" x="2447925" y="5499100"/>
          <p14:tracePt t="21016" x="2447925" y="5518150"/>
          <p14:tracePt t="21033" x="2438400" y="5537200"/>
          <p14:tracePt t="21053" x="2438400" y="5546725"/>
          <p14:tracePt t="21081" x="2438400" y="5554663"/>
          <p14:tracePt t="21198" x="2438400" y="5546725"/>
          <p14:tracePt t="21260" x="2438400" y="5537200"/>
          <p14:tracePt t="21273" x="2438400" y="5527675"/>
          <p14:tracePt t="21287" x="2447925" y="5527675"/>
          <p14:tracePt t="21293" x="2447925" y="5518150"/>
          <p14:tracePt t="21307" x="2447925" y="5508625"/>
          <p14:tracePt t="21321" x="2457450" y="5508625"/>
          <p14:tracePt t="21334" x="2457450" y="5499100"/>
          <p14:tracePt t="21350" x="2466975" y="5489575"/>
          <p14:tracePt t="21367" x="2474913" y="5472113"/>
          <p14:tracePt t="21385" x="2484438" y="5453063"/>
          <p14:tracePt t="21400" x="2503488" y="5434013"/>
          <p14:tracePt t="21417" x="2532063" y="5414963"/>
          <p14:tracePt t="21433" x="2540000" y="5407025"/>
          <p14:tracePt t="21450" x="2559050" y="5387975"/>
          <p14:tracePt t="21466" x="2578100" y="5359400"/>
          <p14:tracePt t="21483" x="2578100" y="5341938"/>
          <p14:tracePt t="21500" x="2606675" y="5322888"/>
          <p14:tracePt t="21516" x="2614613" y="5322888"/>
          <p14:tracePt t="21533" x="2624138" y="5303838"/>
          <p14:tracePt t="21534" x="2624138" y="5294313"/>
          <p14:tracePt t="21550" x="2643188" y="5284788"/>
          <p14:tracePt t="21566" x="2652713" y="5284788"/>
          <p14:tracePt t="21583" x="2662238" y="5267325"/>
          <p14:tracePt t="21602" x="2662238" y="5257800"/>
          <p14:tracePt t="21616" x="2671763" y="5248275"/>
          <p14:tracePt t="21645" x="2671763" y="5238750"/>
          <p14:tracePt t="21650" x="2671763" y="5229225"/>
          <p14:tracePt t="21671" x="2679700" y="5229225"/>
          <p14:tracePt t="21684" x="2679700" y="5219700"/>
          <p14:tracePt t="21700" x="2689225" y="5202238"/>
          <p14:tracePt t="21717" x="2689225" y="5164138"/>
          <p14:tracePt t="21733" x="2698750" y="5118100"/>
          <p14:tracePt t="21750" x="2717800" y="5072063"/>
          <p14:tracePt t="21769" x="2717800" y="5014913"/>
          <p14:tracePt t="21783" x="2717800" y="4978400"/>
          <p14:tracePt t="21801" x="2717800" y="4949825"/>
          <p14:tracePt t="21817" x="2689225" y="4922838"/>
          <p14:tracePt t="21833" x="2633663" y="4903788"/>
          <p14:tracePt t="21850" x="2522538" y="4875213"/>
          <p14:tracePt t="21868" x="2447925" y="4875213"/>
          <p14:tracePt t="21885" x="2336800" y="4875213"/>
          <p14:tracePt t="21900" x="2233613" y="4894263"/>
          <p14:tracePt t="21917" x="2168525" y="4913313"/>
          <p14:tracePt t="21933" x="2057400" y="4949825"/>
          <p14:tracePt t="21950" x="1973263" y="4987925"/>
          <p14:tracePt t="21967" x="1917700" y="5014913"/>
          <p14:tracePt t="21983" x="1870075" y="5043488"/>
          <p14:tracePt t="22000" x="1843088" y="5072063"/>
          <p14:tracePt t="22017" x="1824038" y="5099050"/>
          <p14:tracePt t="22033" x="1814513" y="5127625"/>
          <p14:tracePt t="22050" x="1804988" y="5164138"/>
          <p14:tracePt t="22066" x="1804988" y="5210175"/>
          <p14:tracePt t="22083" x="1814513" y="5257800"/>
          <p14:tracePt t="22100" x="1814513" y="5284788"/>
          <p14:tracePt t="22117" x="1843088" y="5332413"/>
          <p14:tracePt t="22134" x="1852613" y="5349875"/>
          <p14:tracePt t="22150" x="1862138" y="5359400"/>
          <p14:tracePt t="22167" x="1889125" y="5387975"/>
          <p14:tracePt t="22185" x="1908175" y="5397500"/>
          <p14:tracePt t="22186" x="1908175" y="5407025"/>
          <p14:tracePt t="22200" x="1908175" y="5414963"/>
          <p14:tracePt t="22217" x="1917700" y="5414963"/>
          <p14:tracePt t="22234" x="1927225" y="5434013"/>
          <p14:tracePt t="22254" x="1927225" y="5443538"/>
          <p14:tracePt t="22281" x="1927225" y="5453063"/>
          <p14:tracePt t="22303" x="1927225" y="5462588"/>
          <p14:tracePt t="22344" x="1927225" y="5472113"/>
          <p14:tracePt t="22398" x="1935163" y="5472113"/>
          <p14:tracePt t="22432" x="1944688" y="5472113"/>
          <p14:tracePt t="22453" x="1954213" y="5472113"/>
          <p14:tracePt t="22466" x="1963738" y="5472113"/>
          <p14:tracePt t="22473" x="1973263" y="5472113"/>
          <p14:tracePt t="22483" x="1982788" y="5472113"/>
          <p14:tracePt t="22500" x="2000250" y="5462588"/>
          <p14:tracePt t="22517" x="2028825" y="5453063"/>
          <p14:tracePt t="22534" x="2065338" y="5424488"/>
          <p14:tracePt t="22550" x="2112963" y="5414963"/>
          <p14:tracePt t="22567" x="2149475" y="5407025"/>
          <p14:tracePt t="22584" x="2187575" y="5387975"/>
          <p14:tracePt t="22585" x="2205038" y="5368925"/>
          <p14:tracePt t="22600" x="2243138" y="5359400"/>
          <p14:tracePt t="22617" x="2298700" y="5349875"/>
          <p14:tracePt t="22618" x="2308225" y="5341938"/>
          <p14:tracePt t="22634" x="2344738" y="5341938"/>
          <p14:tracePt t="22650" x="2373313" y="5332413"/>
          <p14:tracePt t="22668" x="2401888" y="5332413"/>
          <p14:tracePt t="22684" x="2409825" y="5332413"/>
          <p14:tracePt t="22700" x="2419350" y="5332413"/>
          <p14:tracePt t="22718" x="2428875" y="5332413"/>
          <p14:tracePt t="22734" x="2438400" y="5332413"/>
          <p14:tracePt t="22796" x="2438400" y="5341938"/>
          <p14:tracePt t="22810" x="2438400" y="5349875"/>
          <p14:tracePt t="22830" x="2428875" y="5349875"/>
          <p14:tracePt t="22837" x="2419350" y="5359400"/>
          <p14:tracePt t="22851" x="2409825" y="5359400"/>
          <p14:tracePt t="22867" x="2392363" y="5368925"/>
          <p14:tracePt t="22884" x="2373313" y="5368925"/>
          <p14:tracePt t="22900" x="2344738" y="5378450"/>
          <p14:tracePt t="22917" x="2308225" y="5378450"/>
          <p14:tracePt t="22934" x="2262188" y="5378450"/>
          <p14:tracePt t="22950" x="2224088" y="5378450"/>
          <p14:tracePt t="22968" x="2149475" y="5387975"/>
          <p14:tracePt t="22985" x="2103438" y="5397500"/>
          <p14:tracePt t="23001" x="2057400" y="5407025"/>
          <p14:tracePt t="23003" x="2028825" y="5407025"/>
          <p14:tracePt t="23019" x="1982788" y="5414963"/>
          <p14:tracePt t="23035" x="1935163" y="5434013"/>
          <p14:tracePt t="23050" x="1879600" y="5453063"/>
          <p14:tracePt t="23068" x="1852613" y="5462588"/>
          <p14:tracePt t="23085" x="1824038" y="5472113"/>
          <p14:tracePt t="23101" x="1814513" y="5472113"/>
          <p14:tracePt t="23117" x="1795463" y="5472113"/>
          <p14:tracePt t="23166" x="1804988" y="5472113"/>
          <p14:tracePt t="23180" x="1814513" y="5472113"/>
          <p14:tracePt t="23186" x="1824038" y="5472113"/>
          <p14:tracePt t="23201" x="1862138" y="5453063"/>
          <p14:tracePt t="23217" x="1889125" y="5453063"/>
          <p14:tracePt t="23234" x="1944688" y="5443538"/>
          <p14:tracePt t="23235" x="1973263" y="5424488"/>
          <p14:tracePt t="23251" x="2009775" y="5414963"/>
          <p14:tracePt t="23268" x="2057400" y="5414963"/>
          <p14:tracePt t="23285" x="2132013" y="5397500"/>
          <p14:tracePt t="23301" x="2159000" y="5397500"/>
          <p14:tracePt t="23317" x="2197100" y="5387975"/>
          <p14:tracePt t="23318" x="2214563" y="5387975"/>
          <p14:tracePt t="23335" x="2243138" y="5387975"/>
          <p14:tracePt t="23352" x="2262188" y="5387975"/>
          <p14:tracePt t="23368" x="2270125" y="5387975"/>
          <p14:tracePt t="23399" x="2252663" y="5387975"/>
          <p14:tracePt t="23406" x="2243138" y="5397500"/>
          <p14:tracePt t="23418" x="2224088" y="5397500"/>
          <p14:tracePt t="23434" x="2139950" y="5397500"/>
          <p14:tracePt t="23451" x="2057400" y="5397500"/>
          <p14:tracePt t="23468" x="1927225" y="5397500"/>
          <p14:tracePt t="23485" x="1879600" y="5397500"/>
          <p14:tracePt t="23501" x="1843088" y="5397500"/>
          <p14:tracePt t="23518" x="1814513" y="5397500"/>
          <p14:tracePt t="23536" x="1795463" y="5387975"/>
          <p14:tracePt t="23551" x="1787525" y="5378450"/>
          <p14:tracePt t="23568" x="1795463" y="5378450"/>
          <p14:tracePt t="23585" x="1824038" y="5368925"/>
          <p14:tracePt t="23601" x="1870075" y="5368925"/>
          <p14:tracePt t="23618" x="1935163" y="5368925"/>
          <p14:tracePt t="23634" x="2038350" y="5368925"/>
          <p14:tracePt t="23651" x="2122488" y="5368925"/>
          <p14:tracePt t="23669" x="2224088" y="5368925"/>
          <p14:tracePt t="23685" x="2289175" y="5368925"/>
          <p14:tracePt t="23704" x="2373313" y="5368925"/>
          <p14:tracePt t="23718" x="2409825" y="5368925"/>
          <p14:tracePt t="23736" x="2438400" y="5368925"/>
          <p14:tracePt t="23737" x="2447925" y="5368925"/>
          <p14:tracePt t="23751" x="2466975" y="5368925"/>
          <p14:tracePt t="23769" x="2474913" y="5368925"/>
          <p14:tracePt t="23784" x="2484438" y="5368925"/>
          <p14:tracePt t="23860" x="2474913" y="5368925"/>
          <p14:tracePt t="23880" x="2466975" y="5368925"/>
          <p14:tracePt t="23887" x="2457450" y="5368925"/>
          <p14:tracePt t="23894" x="2447925" y="5368925"/>
          <p14:tracePt t="23901" x="2438400" y="5368925"/>
          <p14:tracePt t="23918" x="2409825" y="5368925"/>
          <p14:tracePt t="23935" x="2373313" y="5368925"/>
          <p14:tracePt t="23936" x="2354263" y="5368925"/>
          <p14:tracePt t="23952" x="2317750" y="5368925"/>
          <p14:tracePt t="23968" x="2279650" y="5368925"/>
          <p14:tracePt t="23984" x="2214563" y="5349875"/>
          <p14:tracePt t="24001" x="2168525" y="5349875"/>
          <p14:tracePt t="24017" x="2093913" y="5341938"/>
          <p14:tracePt t="24035" x="2074863" y="5341938"/>
          <p14:tracePt t="24052" x="2028825" y="5341938"/>
          <p14:tracePt t="24072" x="2019300" y="5332413"/>
          <p14:tracePt t="24084" x="2009775" y="5332413"/>
          <p14:tracePt t="24102" x="2000250" y="5322888"/>
          <p14:tracePt t="24118" x="1992313" y="5322888"/>
          <p14:tracePt t="24134" x="1992313" y="5313363"/>
          <p14:tracePt t="24151" x="1992313" y="5303838"/>
          <p14:tracePt t="24181" x="1992313" y="5294313"/>
          <p14:tracePt t="24223" x="1992313" y="5284788"/>
          <p14:tracePt t="24505" x="2000250" y="5276850"/>
          <p14:tracePt t="24538" x="2009775" y="5276850"/>
          <p14:tracePt t="24587" x="2019300" y="5276850"/>
          <p14:tracePt t="24628" x="2019300" y="5267325"/>
          <p14:tracePt t="25541" x="2019300" y="5257800"/>
          <p14:tracePt t="25616" x="2028825" y="5257800"/>
          <p14:tracePt t="25945" x="2028825" y="5248275"/>
          <p14:tracePt t="25986" x="2038350" y="5248275"/>
          <p14:tracePt t="26020" x="2038350" y="5238750"/>
          <p14:tracePt t="26048" x="2047875" y="5238750"/>
          <p14:tracePt t="26061" x="2047875" y="5229225"/>
          <p14:tracePt t="26089" x="2057400" y="5229225"/>
          <p14:tracePt t="26096" x="2057400" y="5219700"/>
          <p14:tracePt t="26111" x="2065338" y="5219700"/>
          <p14:tracePt t="26123" x="2074863" y="5210175"/>
          <p14:tracePt t="26137" x="2084388" y="5202238"/>
          <p14:tracePt t="26152" x="2103438" y="5202238"/>
          <p14:tracePt t="26169" x="2112963" y="5183188"/>
          <p14:tracePt t="26185" x="2159000" y="5164138"/>
          <p14:tracePt t="26202" x="2187575" y="5154613"/>
          <p14:tracePt t="26219" x="2262188" y="5137150"/>
          <p14:tracePt t="26235" x="2298700" y="5127625"/>
          <p14:tracePt t="26252" x="2336800" y="5127625"/>
          <p14:tracePt t="26269" x="2382838" y="5118100"/>
          <p14:tracePt t="26286" x="2401888" y="5118100"/>
          <p14:tracePt t="26303" x="2438400" y="5118100"/>
          <p14:tracePt t="26319" x="2447925" y="5118100"/>
          <p14:tracePt t="26336" x="2466975" y="5118100"/>
          <p14:tracePt t="26356" x="2474913" y="5118100"/>
          <p14:tracePt t="26370" x="2484438" y="5118100"/>
          <p14:tracePt t="26386" x="2493963" y="5137150"/>
          <p14:tracePt t="26403" x="2503488" y="5137150"/>
          <p14:tracePt t="26419" x="2522538" y="5137150"/>
          <p14:tracePt t="26446" x="2532063" y="5137150"/>
          <p14:tracePt t="26460" x="2540000" y="5137150"/>
          <p14:tracePt t="26473" x="2549525" y="5137150"/>
          <p14:tracePt t="26494" x="2559050" y="5137150"/>
          <p14:tracePt t="26521" x="2568575" y="5137150"/>
          <p14:tracePt t="26535" x="2578100" y="5137150"/>
          <p14:tracePt t="26556" x="2587625" y="5137150"/>
          <p14:tracePt t="26577" x="2597150" y="5137150"/>
          <p14:tracePt t="26590" x="2606675" y="5137150"/>
          <p14:tracePt t="26596" x="2614613" y="5137150"/>
          <p14:tracePt t="26610" x="2624138" y="5137150"/>
          <p14:tracePt t="26624" x="2633663" y="5137150"/>
          <p14:tracePt t="26638" x="2643188" y="5137150"/>
          <p14:tracePt t="26665" x="2652713" y="5137150"/>
          <p14:tracePt t="26720" x="2662238" y="5137150"/>
          <p14:tracePt t="26762" x="2671763" y="5137150"/>
          <p14:tracePt t="26872" x="2671763" y="5127625"/>
          <p14:tracePt t="26933" x="2662238" y="5127625"/>
          <p14:tracePt t="26954" x="2662238" y="5118100"/>
          <p14:tracePt t="26974" x="2652713" y="5118100"/>
          <p14:tracePt t="26988" x="2643188" y="5118100"/>
          <p14:tracePt t="28430" x="2614613" y="5118100"/>
          <p14:tracePt t="28436" x="2549525" y="5118100"/>
          <p14:tracePt t="28442" x="2522538" y="5118100"/>
          <p14:tracePt t="28453" x="2474913" y="5118100"/>
          <p14:tracePt t="28470" x="2363788" y="5118100"/>
          <p14:tracePt t="28486" x="2327275" y="5108575"/>
          <p14:tracePt t="28503" x="2289175" y="5099050"/>
          <p14:tracePt t="28520" x="2252663" y="5089525"/>
          <p14:tracePt t="28537" x="2243138" y="5089525"/>
          <p14:tracePt t="28553" x="2224088" y="5072063"/>
          <p14:tracePt t="28579" x="2224088" y="5062538"/>
          <p14:tracePt t="28593" x="2224088" y="5053013"/>
          <p14:tracePt t="28606" x="2224088" y="5043488"/>
          <p14:tracePt t="28619" x="2233613" y="5043488"/>
          <p14:tracePt t="28636" x="2252663" y="5024438"/>
          <p14:tracePt t="28653" x="2289175" y="5006975"/>
          <p14:tracePt t="28670" x="2344738" y="4987925"/>
          <p14:tracePt t="28687" x="2382838" y="4978400"/>
          <p14:tracePt t="28703" x="2484438" y="4949825"/>
          <p14:tracePt t="28720" x="2532063" y="4941888"/>
          <p14:tracePt t="28737" x="2643188" y="4932363"/>
          <p14:tracePt t="28753" x="2708275" y="4932363"/>
          <p14:tracePt t="28770" x="2773363" y="4932363"/>
          <p14:tracePt t="28787" x="2828925" y="4932363"/>
          <p14:tracePt t="28803" x="2857500" y="4932363"/>
          <p14:tracePt t="28819" x="2903538" y="4932363"/>
          <p14:tracePt t="28836" x="2913063" y="4932363"/>
          <p14:tracePt t="28854" x="2932113" y="4932363"/>
          <p14:tracePt t="28855" x="2941638" y="4932363"/>
          <p14:tracePt t="28874" x="2949575" y="4932363"/>
          <p14:tracePt t="31194" x="2968625" y="4922838"/>
          <p14:tracePt t="31200" x="3006725" y="4894263"/>
          <p14:tracePt t="31207" x="3024188" y="4875213"/>
          <p14:tracePt t="31221" x="3071813" y="4848225"/>
          <p14:tracePt t="31238" x="3163888" y="4783138"/>
          <p14:tracePt t="31254" x="3267075" y="4718050"/>
          <p14:tracePt t="31255" x="3303588" y="4708525"/>
          <p14:tracePt t="31271" x="3397250" y="4662488"/>
          <p14:tracePt t="31288" x="3481388" y="4624388"/>
          <p14:tracePt t="31304" x="3573463" y="4597400"/>
          <p14:tracePt t="31321" x="3629025" y="4587875"/>
          <p14:tracePt t="31338" x="3676650" y="4587875"/>
          <p14:tracePt t="31354" x="3703638" y="4587875"/>
          <p14:tracePt t="31371" x="3722688" y="4587875"/>
          <p14:tracePt t="31388" x="3732213" y="4597400"/>
          <p14:tracePt t="31404" x="3732213" y="4605338"/>
          <p14:tracePt t="31421" x="3732213" y="4624388"/>
          <p14:tracePt t="31438" x="3732213" y="4643438"/>
          <p14:tracePt t="31454" x="3703638" y="4662488"/>
          <p14:tracePt t="31471" x="3667125" y="4689475"/>
          <p14:tracePt t="31488" x="3592513" y="4727575"/>
          <p14:tracePt t="31489" x="3556000" y="4737100"/>
          <p14:tracePt t="31504" x="3471863" y="4773613"/>
          <p14:tracePt t="31521" x="3359150" y="4819650"/>
          <p14:tracePt t="31538" x="3173413" y="4884738"/>
          <p14:tracePt t="31554" x="3108325" y="4903788"/>
          <p14:tracePt t="31571" x="3052763" y="4922838"/>
          <p14:tracePt t="31572" x="3033713" y="4932363"/>
          <p14:tracePt t="31588" x="3006725" y="4941888"/>
          <p14:tracePt t="31605" x="2987675" y="4941888"/>
          <p14:tracePt t="31622" x="2978150" y="4949825"/>
          <p14:tracePt t="31637" x="2968625" y="4949825"/>
          <p14:tracePt t="31666" x="2978150" y="4941888"/>
          <p14:tracePt t="31673" x="2997200" y="4941888"/>
          <p14:tracePt t="31688" x="3006725" y="4922838"/>
          <p14:tracePt t="31705" x="3033713" y="4922838"/>
          <p14:tracePt t="31721" x="3081338" y="4913313"/>
          <p14:tracePt t="31738" x="3098800" y="4894263"/>
          <p14:tracePt t="31754" x="3127375" y="4884738"/>
          <p14:tracePt t="31771" x="3163888" y="4867275"/>
          <p14:tracePt t="31788" x="3173413" y="4857750"/>
          <p14:tracePt t="31804" x="3192463" y="4848225"/>
          <p14:tracePt t="31821" x="3201988" y="4848225"/>
          <p14:tracePt t="31838" x="3211513" y="4838700"/>
          <p14:tracePt t="31859" x="3211513" y="4829175"/>
          <p14:tracePt t="31900" x="3201988" y="4819650"/>
          <p14:tracePt t="31913" x="3192463" y="4810125"/>
          <p14:tracePt t="31927" x="3192463" y="4802188"/>
          <p14:tracePt t="31941" x="3192463" y="4792663"/>
          <p14:tracePt t="31948" x="3192463" y="4783138"/>
          <p14:tracePt t="31961" x="3192463" y="4773613"/>
          <p14:tracePt t="31975" x="3192463" y="4764088"/>
          <p14:tracePt t="31988" x="3201988" y="4745038"/>
          <p14:tracePt t="32004" x="3228975" y="4727575"/>
          <p14:tracePt t="32022" x="3276600" y="4699000"/>
          <p14:tracePt t="32038" x="3332163" y="4689475"/>
          <p14:tracePt t="32055" x="3368675" y="4679950"/>
          <p14:tracePt t="32072" x="3443288" y="4672013"/>
          <p14:tracePt t="32088" x="3489325" y="4672013"/>
          <p14:tracePt t="32105" x="3546475" y="4662488"/>
          <p14:tracePt t="32122" x="3629025" y="4643438"/>
          <p14:tracePt t="32138" x="3667125" y="4633913"/>
          <p14:tracePt t="32155" x="3722688" y="4633913"/>
          <p14:tracePt t="32171" x="3768725" y="4633913"/>
          <p14:tracePt t="32188" x="3787775" y="4633913"/>
          <p14:tracePt t="32205" x="3806825" y="4633913"/>
          <p14:tracePt t="32221" x="3816350" y="4624388"/>
          <p14:tracePt t="32238" x="3833813" y="4624388"/>
          <p14:tracePt t="32256" x="3843338" y="4624388"/>
          <p14:tracePt t="32311" x="3833813" y="4633913"/>
          <p14:tracePt t="32318" x="3816350" y="4643438"/>
          <p14:tracePt t="32326" x="3806825" y="4652963"/>
          <p14:tracePt t="32338" x="3787775" y="4672013"/>
          <p14:tracePt t="32355" x="3741738" y="4689475"/>
          <p14:tracePt t="32371" x="3694113" y="4718050"/>
          <p14:tracePt t="32388" x="3611563" y="4792663"/>
          <p14:tracePt t="32405" x="3563938" y="4829175"/>
          <p14:tracePt t="32421" x="3489325" y="4903788"/>
          <p14:tracePt t="32438" x="3443288" y="4949825"/>
          <p14:tracePt t="32455" x="3424238" y="4968875"/>
          <p14:tracePt t="32471" x="3387725" y="5024438"/>
          <p14:tracePt t="32488" x="3359150" y="5072063"/>
          <p14:tracePt t="32505" x="3322638" y="5127625"/>
          <p14:tracePt t="32522" x="3294063" y="5173663"/>
          <p14:tracePt t="32538" x="3267075" y="5229225"/>
          <p14:tracePt t="32555" x="3248025" y="5257800"/>
          <p14:tracePt t="32572" x="3238500" y="5284788"/>
          <p14:tracePt t="32572" x="3228975" y="5284788"/>
          <p14:tracePt t="32588" x="3211513" y="5303838"/>
          <p14:tracePt t="32605" x="3201988" y="5322888"/>
          <p14:tracePt t="32622" x="3182938" y="5341938"/>
          <p14:tracePt t="32638" x="3182938" y="5349875"/>
          <p14:tracePt t="32655" x="3173413" y="5349875"/>
          <p14:tracePt t="32655" x="3163888" y="5349875"/>
          <p14:tracePt t="32682" x="3154363" y="5349875"/>
          <p14:tracePt t="32730" x="3154363" y="5341938"/>
          <p14:tracePt t="32751" x="3154363" y="5322888"/>
          <p14:tracePt t="32765" x="3163888" y="5322888"/>
          <p14:tracePt t="32772" x="3173413" y="5313363"/>
          <p14:tracePt t="32785" x="3173413" y="5303838"/>
          <p14:tracePt t="32792" x="3182938" y="5294313"/>
          <p14:tracePt t="32805" x="3192463" y="5294313"/>
          <p14:tracePt t="32806" x="3211513" y="5284788"/>
          <p14:tracePt t="32821" x="3248025" y="5267325"/>
          <p14:tracePt t="32839" x="3276600" y="5257800"/>
          <p14:tracePt t="32855" x="3341688" y="5238750"/>
          <p14:tracePt t="32872" x="3387725" y="5229225"/>
          <p14:tracePt t="32888" x="3433763" y="5229225"/>
          <p14:tracePt t="32905" x="3481388" y="5229225"/>
          <p14:tracePt t="32922" x="3536950" y="5229225"/>
          <p14:tracePt t="32938" x="3573463" y="5229225"/>
          <p14:tracePt t="32955" x="3611563" y="5229225"/>
          <p14:tracePt t="32971" x="3676650" y="5229225"/>
          <p14:tracePt t="32989" x="3703638" y="5229225"/>
          <p14:tracePt t="33005" x="3722688" y="5238750"/>
          <p14:tracePt t="33022" x="3732213" y="5248275"/>
          <p14:tracePt t="33039" x="3751263" y="5248275"/>
          <p14:tracePt t="33055" x="3759200" y="5257800"/>
          <p14:tracePt t="33121" x="3759200" y="5248275"/>
          <p14:tracePt t="33128" x="3751263" y="5248275"/>
          <p14:tracePt t="33138" x="3751263" y="5238750"/>
          <p14:tracePt t="33155" x="3722688" y="5202238"/>
          <p14:tracePt t="33172" x="3703638" y="5173663"/>
          <p14:tracePt t="33188" x="3694113" y="5145088"/>
          <p14:tracePt t="33205" x="3667125" y="5108575"/>
          <p14:tracePt t="33221" x="3657600" y="5080000"/>
          <p14:tracePt t="33238" x="3638550" y="5053013"/>
          <p14:tracePt t="33255" x="3629025" y="5024438"/>
          <p14:tracePt t="33272" x="3611563" y="4997450"/>
          <p14:tracePt t="33288" x="3592513" y="4978400"/>
          <p14:tracePt t="33305" x="3582988" y="4968875"/>
          <p14:tracePt t="33322" x="3556000" y="4894263"/>
          <p14:tracePt t="33338" x="3536950" y="4848225"/>
          <p14:tracePt t="33355" x="3527425" y="4792663"/>
          <p14:tracePt t="33372" x="3508375" y="4764088"/>
          <p14:tracePt t="33389" x="3508375" y="4727575"/>
          <p14:tracePt t="33405" x="3498850" y="4708525"/>
          <p14:tracePt t="33422" x="3498850" y="4689475"/>
          <p14:tracePt t="33438" x="3498850" y="4672013"/>
          <p14:tracePt t="33456" x="3498850" y="4662488"/>
          <p14:tracePt t="33472" x="3498850" y="4652963"/>
          <p14:tracePt t="33568" x="3498850" y="4662488"/>
          <p14:tracePt t="33574" x="3498850" y="4672013"/>
          <p14:tracePt t="33580" x="3498850" y="4679950"/>
          <p14:tracePt t="33595" x="3498850" y="4699000"/>
          <p14:tracePt t="33605" x="3498850" y="4708525"/>
          <p14:tracePt t="33622" x="3498850" y="4754563"/>
          <p14:tracePt t="33638" x="3498850" y="4773613"/>
          <p14:tracePt t="33656" x="3508375" y="4810125"/>
          <p14:tracePt t="33672" x="3536950" y="4857750"/>
          <p14:tracePt t="33689" x="3556000" y="4894263"/>
          <p14:tracePt t="33705" x="3582988" y="4949825"/>
          <p14:tracePt t="33722" x="3611563" y="4968875"/>
          <p14:tracePt t="33739" x="3657600" y="5014913"/>
          <p14:tracePt t="33756" x="3686175" y="5053013"/>
          <p14:tracePt t="33772" x="3713163" y="5080000"/>
          <p14:tracePt t="33773" x="3732213" y="5089525"/>
          <p14:tracePt t="33789" x="3778250" y="5127625"/>
          <p14:tracePt t="33805" x="3806825" y="5145088"/>
          <p14:tracePt t="33822" x="3843338" y="5192713"/>
          <p14:tracePt t="33839" x="3871913" y="5202238"/>
          <p14:tracePt t="33856" x="3890963" y="5219700"/>
          <p14:tracePt t="33872" x="3908425" y="5238750"/>
          <p14:tracePt t="33890" x="3917950" y="5238750"/>
          <p14:tracePt t="33905" x="3937000" y="5238750"/>
          <p14:tracePt t="33924" x="3946525" y="5238750"/>
          <p14:tracePt t="33939" x="3956050" y="5238750"/>
          <p14:tracePt t="33972" x="3963988" y="5238750"/>
          <p14:tracePt t="33993" x="3973513" y="5238750"/>
          <p14:tracePt t="34006" x="3973513" y="5229225"/>
          <p14:tracePt t="34013" x="3973513" y="5219700"/>
          <p14:tracePt t="34027" x="3983038" y="5210175"/>
          <p14:tracePt t="34048" x="3983038" y="5202238"/>
          <p14:tracePt t="34055" x="3983038" y="5192713"/>
          <p14:tracePt t="34075" x="3983038" y="5183188"/>
          <p14:tracePt t="34089" x="3983038" y="5173663"/>
          <p14:tracePt t="34106" x="3983038" y="5154613"/>
          <p14:tracePt t="34122" x="3983038" y="5137150"/>
          <p14:tracePt t="34139" x="3983038" y="5099050"/>
          <p14:tracePt t="34155" x="3963988" y="5072063"/>
          <p14:tracePt t="34173" x="3956050" y="5043488"/>
          <p14:tracePt t="34189" x="3946525" y="5024438"/>
          <p14:tracePt t="34206" x="3937000" y="5006975"/>
          <p14:tracePt t="34222" x="3927475" y="4987925"/>
          <p14:tracePt t="34239" x="3917950" y="4968875"/>
          <p14:tracePt t="34256" x="3898900" y="4949825"/>
          <p14:tracePt t="34273" x="3898900" y="4932363"/>
          <p14:tracePt t="34609" x="3890963" y="4913313"/>
          <p14:tracePt t="34614" x="3881438" y="4894263"/>
          <p14:tracePt t="34622" x="3871913" y="4875213"/>
          <p14:tracePt t="34640" x="3843338" y="4810125"/>
          <p14:tracePt t="34656" x="3806825" y="4737100"/>
          <p14:tracePt t="34673" x="3797300" y="4689475"/>
          <p14:tracePt t="34689" x="3787775" y="4643438"/>
          <p14:tracePt t="34706" x="3778250" y="4643438"/>
          <p14:tracePt t="34723" x="3778250" y="4624388"/>
          <p14:tracePt t="34739" x="3778250" y="4605338"/>
          <p14:tracePt t="34765" x="3778250" y="4597400"/>
          <p14:tracePt t="34772" x="3787775" y="4597400"/>
          <p14:tracePt t="34789" x="3806825" y="4597400"/>
          <p14:tracePt t="34806" x="3825875" y="4597400"/>
          <p14:tracePt t="34823" x="3852863" y="4597400"/>
          <p14:tracePt t="34839" x="3871913" y="4597400"/>
          <p14:tracePt t="34856" x="3908425" y="4597400"/>
          <p14:tracePt t="34873" x="3927475" y="4605338"/>
          <p14:tracePt t="34889" x="3973513" y="4614863"/>
          <p14:tracePt t="34906" x="3983038" y="4624388"/>
          <p14:tracePt t="34923" x="4021138" y="4633913"/>
          <p14:tracePt t="34939" x="4038600" y="4633913"/>
          <p14:tracePt t="34957" x="4057650" y="4633913"/>
          <p14:tracePt t="34957" x="4067175" y="4643438"/>
          <p14:tracePt t="34973" x="4095750" y="4643438"/>
          <p14:tracePt t="34989" x="4095750" y="4652963"/>
          <p14:tracePt t="35006" x="4113213" y="4652963"/>
          <p14:tracePt t="35023" x="4122738" y="4652963"/>
          <p14:tracePt t="35040" x="4141788" y="4652963"/>
          <p14:tracePt t="35056" x="4151313" y="4652963"/>
          <p14:tracePt t="35073" x="4168775" y="4652963"/>
          <p14:tracePt t="35089" x="4187825" y="4652963"/>
          <p14:tracePt t="35107" x="4197350" y="4652963"/>
          <p14:tracePt t="35123" x="4206875" y="4652963"/>
          <p14:tracePt t="35139" x="4233863" y="4652963"/>
          <p14:tracePt t="35158" x="4262438" y="4652963"/>
          <p14:tracePt t="35173" x="4291013" y="4643438"/>
          <p14:tracePt t="35189" x="4318000" y="4643438"/>
          <p14:tracePt t="35207" x="4365625" y="4633913"/>
          <p14:tracePt t="35223" x="4392613" y="4633913"/>
          <p14:tracePt t="35239" x="4448175" y="4633913"/>
          <p14:tracePt t="35257" x="4486275" y="4633913"/>
          <p14:tracePt t="35273" x="4532313" y="4633913"/>
          <p14:tracePt t="35290" x="4570413" y="4633913"/>
          <p14:tracePt t="35306" x="4606925" y="4633913"/>
          <p14:tracePt t="35307" x="4625975" y="4633913"/>
          <p14:tracePt t="35323" x="4652963" y="4633913"/>
          <p14:tracePt t="35340" x="4681538" y="4633913"/>
          <p14:tracePt t="35356" x="4718050" y="4633913"/>
          <p14:tracePt t="35373" x="4737100" y="4624388"/>
          <p14:tracePt t="35389" x="4765675" y="4624388"/>
          <p14:tracePt t="35406" x="4792663" y="4624388"/>
          <p14:tracePt t="35423" x="4821238" y="4624388"/>
          <p14:tracePt t="35439" x="4857750" y="4624388"/>
          <p14:tracePt t="35456" x="4867275" y="4624388"/>
          <p14:tracePt t="35473" x="4886325" y="4624388"/>
          <p14:tracePt t="35490" x="4905375" y="4624388"/>
          <p14:tracePt t="35506" x="4932363" y="4624388"/>
          <p14:tracePt t="35523" x="4960938" y="4633913"/>
          <p14:tracePt t="35540" x="4978400" y="4633913"/>
          <p14:tracePt t="35541" x="4978400" y="4652963"/>
          <p14:tracePt t="35557" x="4987925" y="4652963"/>
          <p14:tracePt t="35573" x="5006975" y="4662488"/>
          <p14:tracePt t="35590" x="5006975" y="4679950"/>
          <p14:tracePt t="35606" x="5016500" y="4679950"/>
          <p14:tracePt t="35623" x="5026025" y="4689475"/>
          <p14:tracePt t="35640" x="5035550" y="4689475"/>
          <p14:tracePt t="35657" x="5035550" y="4699000"/>
          <p14:tracePt t="35657" x="5053013" y="4708525"/>
          <p14:tracePt t="35685" x="5062538" y="4708525"/>
          <p14:tracePt t="35691" x="5072063" y="4718050"/>
          <p14:tracePt t="35706" x="5081588" y="4718050"/>
          <p14:tracePt t="35723" x="5091113" y="4718050"/>
          <p14:tracePt t="35739" x="5110163" y="4718050"/>
          <p14:tracePt t="35756" x="5118100" y="4718050"/>
          <p14:tracePt t="35774" x="5127625" y="4718050"/>
          <p14:tracePt t="35790" x="5137150" y="4718050"/>
          <p14:tracePt t="35806" x="5146675" y="4718050"/>
          <p14:tracePt t="35856" x="5146675" y="4708525"/>
          <p14:tracePt t="35863" x="5146675" y="4699000"/>
          <p14:tracePt t="35873" x="5137150" y="4699000"/>
          <p14:tracePt t="35890" x="5110163" y="4679950"/>
          <p14:tracePt t="35907" x="5091113" y="4662488"/>
          <p14:tracePt t="35923" x="5062538" y="4643438"/>
          <p14:tracePt t="35939" x="5035550" y="4614863"/>
          <p14:tracePt t="35957" x="4987925" y="4605338"/>
          <p14:tracePt t="35973" x="4932363" y="4578350"/>
          <p14:tracePt t="35990" x="4867275" y="4568825"/>
          <p14:tracePt t="36007" x="4811713" y="4549775"/>
          <p14:tracePt t="36023" x="4756150" y="4522788"/>
          <p14:tracePt t="36040" x="4727575" y="4522788"/>
          <p14:tracePt t="36056" x="4691063" y="4513263"/>
          <p14:tracePt t="36073" x="4662488" y="4513263"/>
          <p14:tracePt t="36090" x="4625975" y="4513263"/>
          <p14:tracePt t="36107" x="4606925" y="4513263"/>
          <p14:tracePt t="36123" x="4587875" y="4513263"/>
          <p14:tracePt t="36140" x="4578350" y="4513263"/>
          <p14:tracePt t="36156" x="4560888" y="4513263"/>
          <p14:tracePt t="36173" x="4541838" y="4522788"/>
          <p14:tracePt t="36190" x="4541838" y="4540250"/>
          <p14:tracePt t="36213" x="4541838" y="4549775"/>
          <p14:tracePt t="36227" x="4541838" y="4559300"/>
          <p14:tracePt t="36240" x="4541838" y="4568825"/>
          <p14:tracePt t="36257" x="4541838" y="4578350"/>
          <p14:tracePt t="36273" x="4541838" y="4587875"/>
          <p14:tracePt t="36290" x="4551363" y="4597400"/>
          <p14:tracePt t="36307" x="4570413" y="4614863"/>
          <p14:tracePt t="36323" x="4578350" y="4624388"/>
          <p14:tracePt t="36340" x="4587875" y="4633913"/>
          <p14:tracePt t="36357" x="4597400" y="4643438"/>
          <p14:tracePt t="36374" x="4606925" y="4643438"/>
          <p14:tracePt t="36390" x="4606925" y="4652963"/>
          <p14:tracePt t="36407" x="4606925" y="4662488"/>
          <p14:tracePt t="36439" x="4606925" y="4672013"/>
          <p14:tracePt t="36467" x="4597400" y="4672013"/>
          <p14:tracePt t="36474" x="4587875" y="4672013"/>
          <p14:tracePt t="36480" x="4578350" y="4679950"/>
          <p14:tracePt t="36501" x="4570413" y="4679950"/>
          <p14:tracePt t="36508" x="4560888" y="4679950"/>
          <p14:tracePt t="36523" x="4551363" y="4679950"/>
          <p14:tracePt t="36540" x="4541838" y="4679950"/>
          <p14:tracePt t="36590" x="4541838" y="4672013"/>
          <p14:tracePt t="36597" x="4541838" y="4662488"/>
          <p14:tracePt t="36625" x="4541838" y="4652963"/>
          <p14:tracePt t="36638" x="4551363" y="4652963"/>
          <p14:tracePt t="36645" x="4560888" y="4652963"/>
          <p14:tracePt t="36656" x="4570413" y="4652963"/>
          <p14:tracePt t="36673" x="4606925" y="4652963"/>
          <p14:tracePt t="36690" x="4643438" y="4652963"/>
          <p14:tracePt t="36707" x="4700588" y="4652963"/>
          <p14:tracePt t="36724" x="4737100" y="4662488"/>
          <p14:tracePt t="36740" x="4775200" y="4672013"/>
          <p14:tracePt t="36757" x="4830763" y="4679950"/>
          <p14:tracePt t="36774" x="4848225" y="4689475"/>
          <p14:tracePt t="36790" x="4876800" y="4699000"/>
          <p14:tracePt t="36807" x="4895850" y="4708525"/>
          <p14:tracePt t="36824" x="4922838" y="4718050"/>
          <p14:tracePt t="36840" x="4932363" y="4727575"/>
          <p14:tracePt t="36858" x="4941888" y="4737100"/>
          <p14:tracePt t="36873" x="4951413" y="4737100"/>
          <p14:tracePt t="36890" x="4951413" y="4745038"/>
          <p14:tracePt t="36913" x="4960938" y="4745038"/>
          <p14:tracePt t="36927" x="4970463" y="4754563"/>
          <p14:tracePt t="36940" x="4970463" y="4764088"/>
          <p14:tracePt t="36957" x="4978400" y="4773613"/>
          <p14:tracePt t="36974" x="4987925" y="4792663"/>
          <p14:tracePt t="36991" x="4997450" y="4802188"/>
          <p14:tracePt t="37007" x="4997450" y="4810125"/>
          <p14:tracePt t="37024" x="4997450" y="4829175"/>
          <p14:tracePt t="37040" x="5006975" y="4838700"/>
          <p14:tracePt t="37057" x="5006975" y="4857750"/>
          <p14:tracePt t="37073" x="5016500" y="4867275"/>
          <p14:tracePt t="37090" x="5026025" y="4867275"/>
          <p14:tracePt t="37107" x="5026025" y="4875213"/>
          <p14:tracePt t="37124" x="5035550" y="4884738"/>
          <p14:tracePt t="37140" x="5045075" y="4894263"/>
          <p14:tracePt t="37157" x="5053013" y="4913313"/>
          <p14:tracePt t="37175" x="5062538" y="4932363"/>
          <p14:tracePt t="37190" x="5072063" y="4941888"/>
          <p14:tracePt t="37207" x="5072063" y="4949825"/>
          <p14:tracePt t="37223" x="5081588" y="4949825"/>
          <p14:tracePt t="37242" x="5091113" y="4959350"/>
          <p14:tracePt t="37257" x="5091113" y="4968875"/>
          <p14:tracePt t="37290" x="5091113" y="4978400"/>
          <p14:tracePt t="37311" x="5091113" y="4987925"/>
          <p14:tracePt t="37338" x="5081588" y="4987925"/>
          <p14:tracePt t="37345" x="5072063" y="4987925"/>
          <p14:tracePt t="37357" x="5062538" y="4997450"/>
          <p14:tracePt t="37373" x="4997450" y="4997450"/>
          <p14:tracePt t="37390" x="4932363" y="4997450"/>
          <p14:tracePt t="37407" x="4848225" y="4997450"/>
          <p14:tracePt t="37424" x="4802188" y="4997450"/>
          <p14:tracePt t="37441" x="4756150" y="4997450"/>
          <p14:tracePt t="37457" x="4718050" y="4997450"/>
          <p14:tracePt t="37474" x="4681538" y="4997450"/>
          <p14:tracePt t="37491" x="4662488" y="4997450"/>
          <p14:tracePt t="37507" x="4635500" y="4997450"/>
          <p14:tracePt t="37524" x="4606925" y="5006975"/>
          <p14:tracePt t="37541" x="4597400" y="5014913"/>
          <p14:tracePt t="37558" x="4570413" y="5014913"/>
          <p14:tracePt t="37574" x="4560888" y="5014913"/>
          <p14:tracePt t="37590" x="4551363" y="5014913"/>
          <p14:tracePt t="37619" x="4541838" y="5014913"/>
          <p14:tracePt t="37626" x="4532313" y="5014913"/>
          <p14:tracePt t="37640" x="4532313" y="5024438"/>
          <p14:tracePt t="37657" x="4513263" y="5024438"/>
          <p14:tracePt t="37674" x="4503738" y="5024438"/>
          <p14:tracePt t="37690" x="4486275" y="5033963"/>
          <p14:tracePt t="37707" x="4467225" y="5033963"/>
          <p14:tracePt t="37724" x="4448175" y="5033963"/>
          <p14:tracePt t="37740" x="4430713" y="5033963"/>
          <p14:tracePt t="37757" x="4411663" y="5033963"/>
          <p14:tracePt t="37774" x="4383088" y="5033963"/>
          <p14:tracePt t="37791" x="4365625" y="5033963"/>
          <p14:tracePt t="37808" x="4356100" y="5033963"/>
          <p14:tracePt t="37825" x="4346575" y="5033963"/>
          <p14:tracePt t="37853" x="4346575" y="5024438"/>
          <p14:tracePt t="37880" x="4346575" y="5014913"/>
          <p14:tracePt t="37887" x="4356100" y="5014913"/>
          <p14:tracePt t="37893" x="4356100" y="5006975"/>
          <p14:tracePt t="37907" x="4373563" y="5006975"/>
          <p14:tracePt t="37924" x="4402138" y="5006975"/>
          <p14:tracePt t="37941" x="4430713" y="4997450"/>
          <p14:tracePt t="37957" x="4476750" y="4997450"/>
          <p14:tracePt t="37974" x="4513263" y="4987925"/>
          <p14:tracePt t="37990" x="4587875" y="4978400"/>
          <p14:tracePt t="38007" x="4652963" y="4978400"/>
          <p14:tracePt t="38024" x="4737100" y="4959350"/>
          <p14:tracePt t="38040" x="4792663" y="4959350"/>
          <p14:tracePt t="38058" x="4857750" y="4959350"/>
          <p14:tracePt t="38059" x="4895850" y="4959350"/>
          <p14:tracePt t="38074" x="4960938" y="4959350"/>
          <p14:tracePt t="38091" x="4997450" y="4959350"/>
          <p14:tracePt t="38107" x="5062538" y="4959350"/>
          <p14:tracePt t="38125" x="5100638" y="4959350"/>
          <p14:tracePt t="38141" x="5146675" y="4959350"/>
          <p14:tracePt t="38158" x="5165725" y="4959350"/>
          <p14:tracePt t="38174" x="5183188" y="4959350"/>
          <p14:tracePt t="38191" x="5211763" y="4959350"/>
          <p14:tracePt t="38208" x="5221288" y="4959350"/>
          <p14:tracePt t="38224" x="5240338" y="4959350"/>
          <p14:tracePt t="38242" x="5249863" y="4959350"/>
          <p14:tracePt t="38258" x="5267325" y="4959350"/>
          <p14:tracePt t="38274" x="5276850" y="4959350"/>
          <p14:tracePt t="38333" x="5286375" y="4959350"/>
          <p14:tracePt t="39474" x="5276850" y="4959350"/>
          <p14:tracePt t="39479" x="5240338" y="4932363"/>
          <p14:tracePt t="39493" x="5221288" y="4932363"/>
          <p14:tracePt t="39494" x="5202238" y="4932363"/>
          <p14:tracePt t="39508" x="5156200" y="4913313"/>
          <p14:tracePt t="39525" x="5110163" y="4903788"/>
          <p14:tracePt t="39541" x="5053013" y="4894263"/>
          <p14:tracePt t="39558" x="4987925" y="4884738"/>
          <p14:tracePt t="39575" x="4895850" y="4884738"/>
          <p14:tracePt t="39591" x="4857750" y="4884738"/>
          <p14:tracePt t="39608" x="4802188" y="4894263"/>
          <p14:tracePt t="39625" x="4756150" y="4903788"/>
          <p14:tracePt t="39641" x="4727575" y="4922838"/>
          <p14:tracePt t="39658" x="4708525" y="4941888"/>
          <p14:tracePt t="39677" x="4691063" y="4941888"/>
          <p14:tracePt t="39692" x="4691063" y="4959350"/>
          <p14:tracePt t="39719" x="4700588" y="4959350"/>
          <p14:tracePt t="39726" x="4708525" y="4968875"/>
          <p14:tracePt t="39741" x="4756150" y="4968875"/>
          <p14:tracePt t="39759" x="4811713" y="4968875"/>
          <p14:tracePt t="39775" x="4922838" y="4949825"/>
          <p14:tracePt t="39792" x="4997450" y="4932363"/>
          <p14:tracePt t="39808" x="5100638" y="4913313"/>
          <p14:tracePt t="39825" x="5146675" y="4903788"/>
          <p14:tracePt t="39841" x="5175250" y="4894263"/>
          <p14:tracePt t="39858" x="5211763" y="4884738"/>
          <p14:tracePt t="39875" x="5230813" y="4875213"/>
          <p14:tracePt t="39891" x="5230813" y="4848225"/>
          <p14:tracePt t="39908" x="5230813" y="4829175"/>
          <p14:tracePt t="39925" x="5230813" y="4810125"/>
          <p14:tracePt t="39926" x="5230813" y="4802188"/>
          <p14:tracePt t="39942" x="5202238" y="4773613"/>
          <p14:tracePt t="39958" x="5175250" y="4764088"/>
          <p14:tracePt t="39975" x="5137150" y="4737100"/>
          <p14:tracePt t="39991" x="5110163" y="4718050"/>
          <p14:tracePt t="40009" x="5081588" y="4718050"/>
          <p14:tracePt t="40025" x="5062538" y="4718050"/>
          <p14:tracePt t="40041" x="5045075" y="4718050"/>
          <p14:tracePt t="40058" x="5026025" y="4718050"/>
          <p14:tracePt t="40097" x="5026025" y="4727575"/>
          <p14:tracePt t="40104" x="5026025" y="4737100"/>
          <p14:tracePt t="40131" x="5026025" y="4745038"/>
          <p14:tracePt t="40145" x="5026025" y="4754563"/>
          <p14:tracePt t="40152" x="5026025" y="4764088"/>
          <p14:tracePt t="40165" x="5026025" y="4773613"/>
          <p14:tracePt t="40175" x="5026025" y="4783138"/>
          <p14:tracePt t="40192" x="5045075" y="4783138"/>
          <p14:tracePt t="40193" x="5045075" y="4792663"/>
          <p14:tracePt t="40208" x="5053013" y="4802188"/>
          <p14:tracePt t="40225" x="5072063" y="4819650"/>
          <p14:tracePt t="40242" x="5081588" y="4838700"/>
          <p14:tracePt t="40259" x="5091113" y="4857750"/>
          <p14:tracePt t="40282" x="5091113" y="4867275"/>
          <p14:tracePt t="40292" x="5100638" y="4875213"/>
          <p14:tracePt t="40308" x="5100638" y="4884738"/>
          <p14:tracePt t="40325" x="5100638" y="4894263"/>
          <p14:tracePt t="40357" x="5100638" y="4903788"/>
          <p14:tracePt t="40378" x="5100638" y="4913313"/>
          <p14:tracePt t="40392" x="5081588" y="4913313"/>
          <p14:tracePt t="40405" x="5072063" y="4913313"/>
          <p14:tracePt t="40412" x="5062538" y="4913313"/>
          <p14:tracePt t="40425" x="5053013" y="4913313"/>
          <p14:tracePt t="40426" x="5035550" y="4913313"/>
          <p14:tracePt t="40442" x="5026025" y="4913313"/>
          <p14:tracePt t="40460" x="4997450" y="4894263"/>
          <p14:tracePt t="40460" x="4978400" y="4894263"/>
          <p14:tracePt t="40475" x="4960938" y="4884738"/>
          <p14:tracePt t="40492" x="4941888" y="4875213"/>
          <p14:tracePt t="40509" x="4922838" y="4867275"/>
          <p14:tracePt t="40526" x="4913313" y="4848225"/>
          <p14:tracePt t="40542" x="4913313" y="4829175"/>
          <p14:tracePt t="40559" x="4913313" y="4819650"/>
          <p14:tracePt t="40575" x="4913313" y="4810125"/>
          <p14:tracePt t="40592" x="4913313" y="4792663"/>
          <p14:tracePt t="40608" x="4922838" y="4792663"/>
          <p14:tracePt t="40625" x="4941888" y="4783138"/>
          <p14:tracePt t="40643" x="4951413" y="4773613"/>
          <p14:tracePt t="40659" x="4970463" y="4773613"/>
          <p14:tracePt t="40675" x="4978400" y="4773613"/>
          <p14:tracePt t="40700" x="4987925" y="4773613"/>
          <p14:tracePt t="40735" x="4997450" y="4773613"/>
          <p14:tracePt t="40770" x="5006975" y="4773613"/>
          <p14:tracePt t="40789" x="5016500" y="4773613"/>
          <p14:tracePt t="40824" x="5026025" y="4783138"/>
          <p14:tracePt t="40830" x="5035550" y="4783138"/>
          <p14:tracePt t="40844" x="5045075" y="4783138"/>
          <p14:tracePt t="40859" x="5053013" y="4802188"/>
          <p14:tracePt t="40877" x="5072063" y="4802188"/>
          <p14:tracePt t="40894" x="5081588" y="4829175"/>
          <p14:tracePt t="40909" x="5100638" y="4838700"/>
          <p14:tracePt t="40927" x="5118100" y="4857750"/>
          <p14:tracePt t="40943" x="5127625" y="4875213"/>
          <p14:tracePt t="40968" x="5127625" y="4884738"/>
          <p14:tracePt t="40975" x="5127625" y="4894263"/>
          <p14:tracePt t="40992" x="5127625" y="4903788"/>
          <p14:tracePt t="41010" x="5127625" y="4922838"/>
          <p14:tracePt t="41026" x="5127625" y="4932363"/>
          <p14:tracePt t="41044" x="5110163" y="4941888"/>
          <p14:tracePt t="41059" x="5100638" y="4949825"/>
          <p14:tracePt t="41078" x="5062538" y="4959350"/>
          <p14:tracePt t="41092" x="5035550" y="4959350"/>
          <p14:tracePt t="41109" x="5006975" y="4959350"/>
          <p14:tracePt t="41126" x="4970463" y="4959350"/>
          <p14:tracePt t="41143" x="4951413" y="4959350"/>
          <p14:tracePt t="41159" x="4913313" y="4959350"/>
          <p14:tracePt t="41177" x="4895850" y="4959350"/>
          <p14:tracePt t="41192" x="4886325" y="4959350"/>
          <p14:tracePt t="41210" x="4867275" y="4959350"/>
          <p14:tracePt t="41225" x="4857750" y="4949825"/>
          <p14:tracePt t="41249" x="4857750" y="4941888"/>
          <p14:tracePt t="41263" x="4857750" y="4932363"/>
          <p14:tracePt t="41284" x="4857750" y="4922838"/>
          <p14:tracePt t="41297" x="4857750" y="4913313"/>
          <p14:tracePt t="41311" x="4876800" y="4913313"/>
          <p14:tracePt t="41326" x="4876800" y="4903788"/>
          <p14:tracePt t="41343" x="4886325" y="4903788"/>
          <p14:tracePt t="41360" x="4913313" y="4903788"/>
          <p14:tracePt t="41376" x="4922838" y="4903788"/>
          <p14:tracePt t="41393" x="4941888" y="4903788"/>
          <p14:tracePt t="41409" x="4951413" y="4922838"/>
          <p14:tracePt t="41426" x="4960938" y="4932363"/>
          <p14:tracePt t="41443" x="4978400" y="4941888"/>
          <p14:tracePt t="41459" x="4987925" y="4959350"/>
          <p14:tracePt t="41476" x="5006975" y="4978400"/>
          <p14:tracePt t="41494" x="5026025" y="4987925"/>
          <p14:tracePt t="41511" x="5035550" y="5014913"/>
          <p14:tracePt t="41526" x="5045075" y="5043488"/>
          <p14:tracePt t="41544" x="5053013" y="5053013"/>
          <p14:tracePt t="41559" x="5072063" y="5072063"/>
          <p14:tracePt t="41576" x="5081588" y="5080000"/>
          <p14:tracePt t="41593" x="5091113" y="5099050"/>
          <p14:tracePt t="41609" x="5091113" y="5108575"/>
          <p14:tracePt t="41627" x="5100638" y="5118100"/>
          <p14:tracePt t="41644" x="5110163" y="5118100"/>
          <p14:tracePt t="41737" x="5110163" y="5108575"/>
          <p14:tracePt t="41798" x="5110163" y="5099050"/>
          <p14:tracePt t="41826" x="5100638" y="5089525"/>
          <p14:tracePt t="41832" x="5091113" y="5080000"/>
          <p14:tracePt t="41843" x="5091113" y="5072063"/>
          <p14:tracePt t="41859" x="5081588" y="5072063"/>
          <p14:tracePt t="41876" x="5062538" y="5053013"/>
          <p14:tracePt t="41893" x="5053013" y="5043488"/>
          <p14:tracePt t="41909" x="5045075" y="5033963"/>
          <p14:tracePt t="41926" x="5026025" y="5014913"/>
          <p14:tracePt t="41944" x="5006975" y="4997450"/>
          <p14:tracePt t="41960" x="4987925" y="4987925"/>
          <p14:tracePt t="41977" x="4960938" y="4949825"/>
          <p14:tracePt t="41993" x="4941888" y="4932363"/>
          <p14:tracePt t="42011" x="4932363" y="4922838"/>
          <p14:tracePt t="42027" x="4922838" y="4913313"/>
          <p14:tracePt t="42044" x="4913313" y="4913313"/>
          <p14:tracePt t="42061" x="4895850" y="4884738"/>
          <p14:tracePt t="42100" x="4886325" y="4875213"/>
          <p14:tracePt t="42176" x="4895850" y="4867275"/>
          <p14:tracePt t="42203" x="4905375" y="4867275"/>
          <p14:tracePt t="42217" x="4913313" y="4867275"/>
          <p14:tracePt t="42230" x="4922838" y="4867275"/>
          <p14:tracePt t="42245" x="4932363" y="4867275"/>
          <p14:tracePt t="42251" x="4941888" y="4867275"/>
          <p14:tracePt t="42265" x="4951413" y="4867275"/>
          <p14:tracePt t="42276" x="4960938" y="4867275"/>
          <p14:tracePt t="42293" x="4987925" y="4867275"/>
          <p14:tracePt t="42310" x="5006975" y="4867275"/>
          <p14:tracePt t="42328" x="5045075" y="4867275"/>
          <p14:tracePt t="42343" x="5072063" y="4867275"/>
          <p14:tracePt t="42359" x="5081588" y="4867275"/>
          <p14:tracePt t="42376" x="5110163" y="4867275"/>
          <p14:tracePt t="42394" x="5127625" y="4867275"/>
          <p14:tracePt t="42410" x="5137150" y="4867275"/>
          <p14:tracePt t="42444" x="5146675" y="4867275"/>
          <p14:tracePt t="42589" x="5156200" y="4867275"/>
          <p14:tracePt t="42780" x="5156200" y="4857750"/>
          <p14:tracePt t="42835" x="5156200" y="4848225"/>
          <p14:tracePt t="42904" x="5156200" y="4838700"/>
          <p14:tracePt t="42924" x="5146675" y="4838700"/>
          <p14:tracePt t="43006" x="5137150" y="4838700"/>
          <p14:tracePt t="43027" x="5127625" y="4829175"/>
          <p14:tracePt t="43061" x="5118100" y="4829175"/>
          <p14:tracePt t="43109" x="5110163" y="4829175"/>
          <p14:tracePt t="43144" x="5100638" y="4829175"/>
          <p14:tracePt t="43212" x="5091113" y="4829175"/>
          <p14:tracePt t="43287" x="5091113" y="4819650"/>
          <p14:tracePt t="43308" x="5091113" y="4810125"/>
          <p14:tracePt t="43356" x="5081588" y="4810125"/>
          <p14:tracePt t="43363" x="5081588" y="4802188"/>
          <p14:tracePt t="43390" x="5072063" y="4783138"/>
          <p14:tracePt t="43411" x="5062538" y="4754563"/>
          <p14:tracePt t="43418" x="5053013" y="4754563"/>
          <p14:tracePt t="43438" x="5045075" y="4745038"/>
          <p14:tracePt t="43445" x="5035550" y="4745038"/>
          <p14:tracePt t="43460" x="5026025" y="4727575"/>
          <p14:tracePt t="43477" x="5016500" y="4718050"/>
          <p14:tracePt t="43494" x="4997450" y="4689475"/>
          <p14:tracePt t="43510" x="4987925" y="4679950"/>
          <p14:tracePt t="43527" x="4970463" y="4662488"/>
          <p14:tracePt t="43545" x="4970463" y="4652963"/>
          <p14:tracePt t="43561" x="4970463" y="4643438"/>
          <p14:tracePt t="43577" x="4960938" y="4643438"/>
          <p14:tracePt t="43596" x="4960938" y="4633913"/>
          <p14:tracePt t="43617" x="4960938" y="4624388"/>
          <p14:tracePt t="43658" x="4960938" y="4614863"/>
          <p14:tracePt t="54233" x="4941888" y="4624388"/>
          <p14:tracePt t="54237" x="4932363" y="4643438"/>
          <p14:tracePt t="54248" x="4913313" y="4662488"/>
          <p14:tracePt t="54265" x="4848225" y="4754563"/>
          <p14:tracePt t="54281" x="4792663" y="4838700"/>
          <p14:tracePt t="54298" x="4737100" y="4932363"/>
          <p14:tracePt t="54315" x="4672013" y="5062538"/>
          <p14:tracePt t="54332" x="4616450" y="5164138"/>
          <p14:tracePt t="54348" x="4560888" y="5294313"/>
          <p14:tracePt t="54365" x="4532313" y="5359400"/>
          <p14:tracePt t="54382" x="4495800" y="5453063"/>
          <p14:tracePt t="54399" x="4467225" y="5508625"/>
          <p14:tracePt t="54415" x="4438650" y="5564188"/>
          <p14:tracePt t="54432" x="4421188" y="5611813"/>
          <p14:tracePt t="54448" x="4411663" y="5638800"/>
          <p14:tracePt t="54465" x="4402138" y="5657850"/>
          <p14:tracePt t="54481" x="4392613" y="5657850"/>
          <p14:tracePt t="54498" x="4373563" y="5657850"/>
          <p14:tracePt t="54515" x="4356100" y="5657850"/>
          <p14:tracePt t="54532" x="4318000" y="5638800"/>
          <p14:tracePt t="54549" x="4291013" y="5602288"/>
          <p14:tracePt t="54565" x="4252913" y="5546725"/>
          <p14:tracePt t="54581" x="4206875" y="5434013"/>
          <p14:tracePt t="54598" x="4187825" y="5359400"/>
          <p14:tracePt t="54616" x="4187825" y="5276850"/>
          <p14:tracePt t="54631" x="4187825" y="5210175"/>
          <p14:tracePt t="54648" x="4197350" y="5154613"/>
          <p14:tracePt t="54666" x="4262438" y="5072063"/>
          <p14:tracePt t="54681" x="4337050" y="4987925"/>
          <p14:tracePt t="54699" x="4532313" y="4848225"/>
          <p14:tracePt t="54715" x="4681538" y="4783138"/>
          <p14:tracePt t="54732" x="4905375" y="4699000"/>
          <p14:tracePt t="54748" x="5016500" y="4662488"/>
          <p14:tracePt t="54765" x="5211763" y="4633913"/>
          <p14:tracePt t="54782" x="5314950" y="4614863"/>
          <p14:tracePt t="54798" x="5407025" y="4605338"/>
          <p14:tracePt t="54815" x="5575300" y="4605338"/>
          <p14:tracePt t="54832" x="5649913" y="4605338"/>
          <p14:tracePt t="54848" x="5789613" y="4605338"/>
          <p14:tracePt t="54865" x="5862638" y="4605338"/>
          <p14:tracePt t="54882" x="5927725" y="4605338"/>
          <p14:tracePt t="54899" x="5984875" y="4605338"/>
          <p14:tracePt t="54915" x="6011863" y="4605338"/>
          <p14:tracePt t="54932" x="6049963" y="4614863"/>
          <p14:tracePt t="54951" x="6059488" y="4614863"/>
          <p14:tracePt t="54971" x="6067425" y="4624388"/>
          <p14:tracePt t="54993" x="6067425" y="4633913"/>
          <p14:tracePt t="55026" x="6067425" y="4643438"/>
          <p14:tracePt t="55040" x="6067425" y="4652963"/>
          <p14:tracePt t="55054" x="6067425" y="4662488"/>
          <p14:tracePt t="55060" x="6059488" y="4662488"/>
          <p14:tracePt t="55074" x="6049963" y="4662488"/>
          <p14:tracePt t="55081" x="6040438" y="4672013"/>
          <p14:tracePt t="55098" x="6002338" y="4679950"/>
          <p14:tracePt t="55115" x="5872163" y="4727575"/>
          <p14:tracePt t="55132" x="5797550" y="4754563"/>
          <p14:tracePt t="55149" x="5686425" y="4773613"/>
          <p14:tracePt t="55165" x="5546725" y="4802188"/>
          <p14:tracePt t="55182" x="5481638" y="4810125"/>
          <p14:tracePt t="55199" x="5407025" y="4819650"/>
          <p14:tracePt t="55216" x="5380038" y="4819650"/>
          <p14:tracePt t="55232" x="5360988" y="4819650"/>
          <p14:tracePt t="55253" x="5351463" y="4819650"/>
          <p14:tracePt t="55265" x="5351463" y="4810125"/>
          <p14:tracePt t="55282" x="5332413" y="4802188"/>
          <p14:tracePt t="55298" x="5332413" y="4792663"/>
          <p14:tracePt t="57471" x="5332413" y="4773613"/>
          <p14:tracePt t="57477" x="5305425" y="4745038"/>
          <p14:tracePt t="57486" x="5305425" y="4727575"/>
          <p14:tracePt t="57499" x="5286375" y="4679950"/>
          <p14:tracePt t="57516" x="5276850" y="4662488"/>
          <p14:tracePt t="57533" x="5257800" y="4633913"/>
          <p14:tracePt t="57550" x="5249863" y="4605338"/>
          <p14:tracePt t="57567" x="5249863" y="4587875"/>
          <p14:tracePt t="57583" x="5240338" y="4568825"/>
          <p14:tracePt t="57600" x="5230813" y="4549775"/>
          <p14:tracePt t="57616" x="5221288" y="4532313"/>
          <p14:tracePt t="57633" x="5211763" y="4513263"/>
          <p14:tracePt t="57650" x="5192713" y="4494213"/>
          <p14:tracePt t="57667" x="5183188" y="4484688"/>
          <p14:tracePt t="57683" x="5183188" y="4475163"/>
          <p14:tracePt t="57700" x="5175250" y="4467225"/>
          <p14:tracePt t="57716" x="5165725" y="4467225"/>
          <p14:tracePt t="57734" x="5156200" y="4457700"/>
          <p14:tracePt t="57766" x="5146675" y="4457700"/>
          <p14:tracePt t="57835" x="5137150" y="4457700"/>
          <p14:tracePt t="57876" x="5127625" y="4457700"/>
          <p14:tracePt t="57903" x="5118100" y="4457700"/>
          <p14:tracePt t="57917" x="5110163" y="4457700"/>
          <p14:tracePt t="57930" x="5091113" y="4457700"/>
          <p14:tracePt t="57944" x="5081588" y="4448175"/>
          <p14:tracePt t="57952" x="5072063" y="4448175"/>
          <p14:tracePt t="57966" x="5053013" y="4438650"/>
          <p14:tracePt t="57983" x="5045075" y="4419600"/>
          <p14:tracePt t="58000" x="5026025" y="4392613"/>
          <p14:tracePt t="58017" x="5016500" y="4364038"/>
          <p14:tracePt t="58033" x="4997450" y="4318000"/>
          <p14:tracePt t="58050" x="4987925" y="4270375"/>
          <p14:tracePt t="58067" x="4978400" y="4205288"/>
          <p14:tracePt t="58084" x="4960938" y="4094163"/>
          <p14:tracePt t="58100" x="4960938" y="4019550"/>
          <p14:tracePt t="58116" x="4951413" y="3870325"/>
          <p14:tracePt t="58134" x="4932363" y="3797300"/>
          <p14:tracePt t="58150" x="4895850" y="3665538"/>
          <p14:tracePt t="58167" x="4811713" y="3535363"/>
          <p14:tracePt t="58184" x="4746625" y="3414713"/>
          <p14:tracePt t="58186" x="4700588" y="3359150"/>
          <p14:tracePt t="58200" x="4616450" y="3257550"/>
          <p14:tracePt t="58217" x="4551363" y="3200400"/>
          <p14:tracePt t="58234" x="4476750" y="3135313"/>
          <p14:tracePt t="58250" x="4430713" y="3108325"/>
          <p14:tracePt t="58267" x="4346575" y="3060700"/>
          <p14:tracePt t="58286" x="4291013" y="3052763"/>
          <p14:tracePt t="58300" x="4243388" y="3043238"/>
          <p14:tracePt t="58317" x="4168775" y="3005138"/>
          <p14:tracePt t="58334" x="4141788" y="2995613"/>
          <p14:tracePt t="58350" x="4113213" y="2987675"/>
          <p14:tracePt t="58367" x="4095750" y="2978150"/>
          <p14:tracePt t="58383" x="4086225" y="2968625"/>
          <p14:tracePt t="58400" x="4076700" y="2940050"/>
          <p14:tracePt t="58417" x="4076700" y="2922588"/>
          <p14:tracePt t="58433" x="4076700" y="2874963"/>
          <p14:tracePt t="58450" x="4076700" y="2838450"/>
          <p14:tracePt t="58466" x="4103688" y="2773363"/>
          <p14:tracePt t="58484" x="4132263" y="2735263"/>
          <p14:tracePt t="58500" x="4178300" y="2679700"/>
          <p14:tracePt t="58518" x="4206875" y="2652713"/>
          <p14:tracePt t="58534" x="4233863" y="2614613"/>
          <p14:tracePt t="58536" x="4252913" y="2605088"/>
          <p14:tracePt t="58550" x="4291013" y="2578100"/>
          <p14:tracePt t="58567" x="4327525" y="2549525"/>
          <p14:tracePt t="58584" x="4337050" y="2530475"/>
          <p14:tracePt t="58600" x="4356100" y="2513013"/>
          <p14:tracePt t="58617" x="4373563" y="2493963"/>
          <p14:tracePt t="58634" x="4373563" y="2474913"/>
          <p14:tracePt t="58650" x="4383088" y="2465388"/>
          <p14:tracePt t="58667" x="4383088" y="2447925"/>
          <p14:tracePt t="58684" x="4373563" y="2419350"/>
          <p14:tracePt t="58701" x="4356100" y="2382838"/>
          <p14:tracePt t="58717" x="4337050" y="2344738"/>
          <p14:tracePt t="58734" x="4318000" y="2308225"/>
          <p14:tracePt t="58750" x="4300538" y="2298700"/>
          <p14:tracePt t="58767" x="4291013" y="2279650"/>
          <p14:tracePt t="58769" x="4281488" y="2279650"/>
          <p14:tracePt t="58783" x="4271963" y="2279650"/>
          <p14:tracePt t="58800" x="4252913" y="2279650"/>
          <p14:tracePt t="58817" x="4233863" y="2308225"/>
          <p14:tracePt t="58834" x="4216400" y="2335213"/>
          <p14:tracePt t="58850" x="4197350" y="2373313"/>
          <p14:tracePt t="58852" x="4187825" y="2400300"/>
          <p14:tracePt t="58867" x="4178300" y="2447925"/>
          <p14:tracePt t="58885" x="4168775" y="2540000"/>
          <p14:tracePt t="58902" x="4168775" y="2633663"/>
          <p14:tracePt t="58917" x="4168775" y="2717800"/>
          <p14:tracePt t="58934" x="4168775" y="2838450"/>
          <p14:tracePt t="58951" x="4187825" y="2894013"/>
          <p14:tracePt t="58969" x="4206875" y="2949575"/>
          <p14:tracePt t="58984" x="4233863" y="2987675"/>
          <p14:tracePt t="59000" x="4252913" y="2995613"/>
          <p14:tracePt t="59017" x="4318000" y="3024188"/>
          <p14:tracePt t="59034" x="4356100" y="3024188"/>
          <p14:tracePt t="59052" x="4448175" y="3005138"/>
          <p14:tracePt t="59067" x="4513263" y="2995613"/>
          <p14:tracePt t="59086" x="4625975" y="2949575"/>
          <p14:tracePt t="59100" x="4691063" y="2930525"/>
          <p14:tracePt t="59118" x="4746625" y="2922588"/>
          <p14:tracePt t="59119" x="4775200" y="2903538"/>
          <p14:tracePt t="59134" x="4821238" y="2884488"/>
          <p14:tracePt t="59151" x="4830763" y="2874963"/>
          <p14:tracePt t="59167" x="4857750" y="2874963"/>
          <p14:tracePt t="59184" x="4867275" y="2874963"/>
          <p14:tracePt t="59227" x="4867275" y="2884488"/>
          <p14:tracePt t="59235" x="4857750" y="2884488"/>
          <p14:tracePt t="59248" x="4857750" y="2894013"/>
          <p14:tracePt t="59255" x="4848225" y="2894013"/>
          <p14:tracePt t="59267" x="4848225" y="2903538"/>
          <p14:tracePt t="59285" x="4830763" y="2913063"/>
          <p14:tracePt t="59301" x="4811713" y="2922588"/>
          <p14:tracePt t="59317" x="4792663" y="2949575"/>
          <p14:tracePt t="59335" x="4783138" y="2959100"/>
          <p14:tracePt t="59351" x="4775200" y="2987675"/>
          <p14:tracePt t="59367" x="4765675" y="3014663"/>
          <p14:tracePt t="59384" x="4756150" y="3043238"/>
          <p14:tracePt t="59401" x="4756150" y="3098800"/>
          <p14:tracePt t="59418" x="4756150" y="3144838"/>
          <p14:tracePt t="59435" x="4756150" y="3219450"/>
          <p14:tracePt t="59452" x="4765675" y="3284538"/>
          <p14:tracePt t="59469" x="4775200" y="3395663"/>
          <p14:tracePt t="59485" x="4792663" y="3489325"/>
          <p14:tracePt t="59502" x="4821238" y="3657600"/>
          <p14:tracePt t="59517" x="4848225" y="3862388"/>
          <p14:tracePt t="59535" x="4876800" y="4103688"/>
          <p14:tracePt t="59552" x="4886325" y="4549775"/>
          <p14:tracePt t="59568" x="4876800" y="4810125"/>
          <p14:tracePt t="59585" x="4811713" y="5192713"/>
          <p14:tracePt t="59601" x="4765675" y="5341938"/>
          <p14:tracePt t="59619" x="4718050" y="5472113"/>
          <p14:tracePt t="59634" x="4700588" y="5554663"/>
          <p14:tracePt t="59651" x="4681538" y="5611813"/>
          <p14:tracePt t="59668" x="4643438" y="5657850"/>
          <p14:tracePt t="59685" x="4635500" y="5676900"/>
          <p14:tracePt t="61717" x="4616450" y="5629275"/>
          <p14:tracePt t="61723" x="4597400" y="5294313"/>
          <p14:tracePt t="61737" x="4625975" y="4810125"/>
          <p14:tracePt t="61752" x="4708525" y="4402138"/>
          <p14:tracePt t="61769" x="4811713" y="4075113"/>
          <p14:tracePt t="61786" x="4997450" y="3713163"/>
          <p14:tracePt t="61802" x="5091113" y="3592513"/>
          <p14:tracePt t="61819" x="5183188" y="3489325"/>
          <p14:tracePt t="61836" x="5230813" y="3443288"/>
          <p14:tracePt t="61853" x="5267325" y="3424238"/>
          <p14:tracePt t="61869" x="5322888" y="3387725"/>
          <p14:tracePt t="61886" x="5370513" y="3378200"/>
          <p14:tracePt t="61903" x="5416550" y="3378200"/>
          <p14:tracePt t="61919" x="5445125" y="3378200"/>
          <p14:tracePt t="61936" x="5481638" y="3378200"/>
          <p14:tracePt t="61953" x="5510213" y="3387725"/>
          <p14:tracePt t="61969" x="5519738" y="3395663"/>
          <p14:tracePt t="61985" x="5537200" y="3405188"/>
          <p14:tracePt t="62002" x="5546725" y="3424238"/>
          <p14:tracePt t="62019" x="5546725" y="3443288"/>
          <p14:tracePt t="62036" x="5546725" y="3452813"/>
          <p14:tracePt t="62053" x="5527675" y="3470275"/>
          <p14:tracePt t="62069" x="5491163" y="3489325"/>
          <p14:tracePt t="62085" x="5426075" y="3498850"/>
          <p14:tracePt t="62102" x="5314950" y="3544888"/>
          <p14:tracePt t="62118" x="5240338" y="3563938"/>
          <p14:tracePt t="62136" x="5110163" y="3582988"/>
          <p14:tracePt t="62152" x="5045075" y="3582988"/>
          <p14:tracePt t="62169" x="4987925" y="3592513"/>
          <p14:tracePt t="62186" x="4978400" y="3592513"/>
          <p14:tracePt t="62202" x="4951413" y="3592513"/>
          <p14:tracePt t="62219" x="4932363" y="3600450"/>
          <p14:tracePt t="62235" x="4932363" y="3609975"/>
          <p14:tracePt t="62252" x="4932363" y="3638550"/>
          <p14:tracePt t="62268" x="4951413" y="3665538"/>
          <p14:tracePt t="62286" x="4970463" y="3722688"/>
          <p14:tracePt t="62302" x="4987925" y="3749675"/>
          <p14:tracePt t="62319" x="4997450" y="3797300"/>
          <p14:tracePt t="62335" x="5016500" y="3862388"/>
          <p14:tracePt t="62352" x="5026025" y="3879850"/>
          <p14:tracePt t="62370" x="5035550" y="3917950"/>
          <p14:tracePt t="62385" x="5035550" y="3935413"/>
          <p14:tracePt t="62403" x="5035550" y="3954463"/>
          <p14:tracePt t="72054" x="5053013" y="3954463"/>
          <p14:tracePt t="72061" x="5072063" y="3954463"/>
          <p14:tracePt t="72073" x="5091113" y="3954463"/>
          <p14:tracePt t="72074" x="5127625" y="3954463"/>
          <p14:tracePt t="72090" x="5175250" y="3954463"/>
          <p14:tracePt t="72106" x="5240338" y="3954463"/>
          <p14:tracePt t="72123" x="5332413" y="3963988"/>
          <p14:tracePt t="72140" x="5387975" y="3973513"/>
          <p14:tracePt t="72156" x="5472113" y="3983038"/>
          <p14:tracePt t="72173" x="5527675" y="4010025"/>
          <p14:tracePt t="72189" x="5556250" y="4010025"/>
          <p14:tracePt t="72190" x="5575300" y="4010025"/>
          <p14:tracePt t="72206" x="5602288" y="4029075"/>
          <p14:tracePt t="72223" x="5621338" y="4038600"/>
          <p14:tracePt t="72240" x="5640388" y="4048125"/>
          <p14:tracePt t="72256" x="5657850" y="4057650"/>
          <p14:tracePt t="72273" x="5676900" y="4075113"/>
          <p14:tracePt t="72290" x="5676900" y="4084638"/>
          <p14:tracePt t="72307" x="5695950" y="4103688"/>
          <p14:tracePt t="72327" x="5695950" y="4113213"/>
          <p14:tracePt t="72340" x="5705475" y="4122738"/>
          <p14:tracePt t="72357" x="5715000" y="4140200"/>
          <p14:tracePt t="72373" x="5732463" y="4159250"/>
          <p14:tracePt t="72390" x="5741988" y="4187825"/>
          <p14:tracePt t="72407" x="5761038" y="4214813"/>
          <p14:tracePt t="72424" x="5797550" y="4252913"/>
          <p14:tracePt t="72440" x="5816600" y="4270375"/>
          <p14:tracePt t="72457" x="5835650" y="4289425"/>
          <p14:tracePt t="72458" x="5845175" y="4308475"/>
          <p14:tracePt t="72473" x="5872163" y="4318000"/>
          <p14:tracePt t="72490" x="5881688" y="4337050"/>
          <p14:tracePt t="72506" x="5910263" y="4354513"/>
          <p14:tracePt t="72523" x="5919788" y="4373563"/>
          <p14:tracePt t="73884" x="5927725" y="4373563"/>
          <p14:tracePt t="73888" x="5956300" y="4373563"/>
          <p14:tracePt t="73895" x="5975350" y="4344988"/>
          <p14:tracePt t="73907" x="5994400" y="4337050"/>
          <p14:tracePt t="73910" x="6030913" y="4337050"/>
          <p14:tracePt t="73924" x="6086475" y="4318000"/>
          <p14:tracePt t="73940" x="6161088" y="4289425"/>
          <p14:tracePt t="73957" x="6272213" y="4262438"/>
          <p14:tracePt t="73974" x="6365875" y="4252913"/>
          <p14:tracePt t="73990" x="6459538" y="4233863"/>
          <p14:tracePt t="74007" x="6580188" y="4233863"/>
          <p14:tracePt t="74024" x="6645275" y="4252913"/>
          <p14:tracePt t="74040" x="6729413" y="4270375"/>
          <p14:tracePt t="74057" x="6784975" y="4289425"/>
          <p14:tracePt t="74074" x="6859588" y="4337050"/>
          <p14:tracePt t="74090" x="6915150" y="4364038"/>
          <p14:tracePt t="74107" x="6951663" y="4402138"/>
          <p14:tracePt t="74124" x="7008813" y="4475163"/>
          <p14:tracePt t="74141" x="7035800" y="4532313"/>
          <p14:tracePt t="74157" x="7054850" y="4597400"/>
          <p14:tracePt t="74174" x="7064375" y="4643438"/>
          <p14:tracePt t="74191" x="7064375" y="4689475"/>
          <p14:tracePt t="74207" x="7064375" y="4727575"/>
          <p14:tracePt t="74224" x="7064375" y="4737100"/>
          <p14:tracePt t="74240" x="7064375" y="4764088"/>
          <p14:tracePt t="74259" x="7064375" y="4773613"/>
          <p14:tracePt t="74274" x="7045325" y="4783138"/>
          <p14:tracePt t="74290" x="7035800" y="4792663"/>
          <p14:tracePt t="74307" x="7016750" y="4802188"/>
          <p14:tracePt t="74324" x="6999288" y="4802188"/>
          <p14:tracePt t="74341" x="6980238" y="4810125"/>
          <p14:tracePt t="74357" x="6970713" y="4819650"/>
          <p14:tracePt t="74374" x="6942138" y="4819650"/>
          <p14:tracePt t="74391" x="6905625" y="4819650"/>
          <p14:tracePt t="74407" x="6886575" y="4819650"/>
          <p14:tracePt t="74424" x="6859588" y="4819650"/>
          <p14:tracePt t="74440" x="6850063" y="4819650"/>
          <p14:tracePt t="74458" x="6821488" y="4810125"/>
          <p14:tracePt t="74474" x="6804025" y="4810125"/>
          <p14:tracePt t="74491" x="6794500" y="4802188"/>
          <p14:tracePt t="74507" x="6765925" y="4792663"/>
          <p14:tracePt t="74524" x="6756400" y="4783138"/>
          <p14:tracePt t="74541" x="6738938" y="4773613"/>
          <p14:tracePt t="74557" x="6710363" y="4764088"/>
          <p14:tracePt t="74575" x="6691313" y="4754563"/>
          <p14:tracePt t="74591" x="6681788" y="4737100"/>
          <p14:tracePt t="74608" x="6672263" y="4737100"/>
          <p14:tracePt t="74624" x="6654800" y="4737100"/>
          <p14:tracePt t="74641" x="6645275" y="4737100"/>
          <p14:tracePt t="74657" x="6645275" y="4727575"/>
          <p14:tracePt t="75262" x="6645275" y="4699000"/>
          <p14:tracePt t="75268" x="6664325" y="4643438"/>
          <p14:tracePt t="75275" x="6672263" y="4597400"/>
          <p14:tracePt t="75291" x="6710363" y="4522788"/>
          <p14:tracePt t="75308" x="6746875" y="4457700"/>
          <p14:tracePt t="75324" x="6784975" y="4373563"/>
          <p14:tracePt t="75341" x="6831013" y="4298950"/>
          <p14:tracePt t="75358" x="6877050" y="4214813"/>
          <p14:tracePt t="75374" x="6934200" y="4149725"/>
          <p14:tracePt t="75391" x="6951663" y="4075113"/>
          <p14:tracePt t="75408" x="6970713" y="4029075"/>
          <p14:tracePt t="75424" x="6980238" y="3983038"/>
          <p14:tracePt t="75441" x="6989763" y="3898900"/>
          <p14:tracePt t="75458" x="6999288" y="3833813"/>
          <p14:tracePt t="75475" x="6999288" y="3732213"/>
          <p14:tracePt t="75491" x="7016750" y="3619500"/>
          <p14:tracePt t="75508" x="7026275" y="3498850"/>
          <p14:tracePt t="75525" x="7026275" y="3414713"/>
          <p14:tracePt t="75541" x="7035800" y="3359150"/>
          <p14:tracePt t="75558" x="7045325" y="3284538"/>
          <p14:tracePt t="75575" x="7054850" y="3275013"/>
          <p14:tracePt t="75591" x="7054850" y="3238500"/>
          <p14:tracePt t="75608" x="7054850" y="3219450"/>
          <p14:tracePt t="75625" x="7054850" y="3209925"/>
          <p14:tracePt t="75641" x="7054850" y="3200400"/>
          <p14:tracePt t="75666" x="7045325" y="3209925"/>
          <p14:tracePt t="75675" x="7035800" y="3219450"/>
          <p14:tracePt t="75693" x="7008813" y="3238500"/>
          <p14:tracePt t="75695" x="6989763" y="3257550"/>
          <p14:tracePt t="75708" x="6961188" y="3284538"/>
          <p14:tracePt t="75725" x="6905625" y="3313113"/>
          <p14:tracePt t="75741" x="6840538" y="3387725"/>
          <p14:tracePt t="75758" x="6794500" y="3424238"/>
          <p14:tracePt t="75775" x="6746875" y="3498850"/>
          <p14:tracePt t="75791" x="6691313" y="3592513"/>
          <p14:tracePt t="75808" x="6664325" y="3657600"/>
          <p14:tracePt t="75825" x="6635750" y="3787775"/>
          <p14:tracePt t="75841" x="6626225" y="3870325"/>
          <p14:tracePt t="75858" x="6607175" y="4019550"/>
          <p14:tracePt t="75875" x="6607175" y="4094163"/>
          <p14:tracePt t="75891" x="6589713" y="4168775"/>
          <p14:tracePt t="75894" x="6589713" y="4187825"/>
          <p14:tracePt t="75908" x="6580188" y="4243388"/>
          <p14:tracePt t="75925" x="6580188" y="4262438"/>
          <p14:tracePt t="75942" x="6580188" y="4289425"/>
          <p14:tracePt t="75961" x="6580188" y="4298950"/>
          <p14:tracePt t="75981" x="6589713" y="4298950"/>
          <p14:tracePt t="76002" x="6599238" y="4298950"/>
          <p14:tracePt t="76015" x="6607175" y="4289425"/>
          <p14:tracePt t="76025" x="6616700" y="4279900"/>
          <p14:tracePt t="76041" x="6635750" y="4270375"/>
          <p14:tracePt t="76058" x="6654800" y="4243388"/>
          <p14:tracePt t="76075" x="6672263" y="4197350"/>
          <p14:tracePt t="76092" x="6700838" y="4168775"/>
          <p14:tracePt t="76109" x="6738938" y="4140200"/>
          <p14:tracePt t="76125" x="6746875" y="4113213"/>
          <p14:tracePt t="76142" x="6784975" y="4067175"/>
          <p14:tracePt t="76158" x="6804025" y="4057650"/>
          <p14:tracePt t="76175" x="6831013" y="4038600"/>
          <p14:tracePt t="76192" x="6840538" y="4019550"/>
          <p14:tracePt t="76208" x="6850063" y="4000500"/>
          <p14:tracePt t="76225" x="6859588" y="3983038"/>
          <p14:tracePt t="76242" x="6859588" y="3973513"/>
          <p14:tracePt t="76259" x="6859588" y="3954463"/>
          <p14:tracePt t="76275" x="6859588" y="3927475"/>
          <p14:tracePt t="76292" x="6859588" y="3898900"/>
          <p14:tracePt t="76308" x="6859588" y="3879850"/>
          <p14:tracePt t="76325" x="6859588" y="3862388"/>
          <p14:tracePt t="76342" x="6859588" y="3843338"/>
          <p14:tracePt t="76359" x="6859588" y="3824288"/>
          <p14:tracePt t="76379" x="6859588" y="3814763"/>
          <p14:tracePt t="76407" x="6859588" y="3805238"/>
          <p14:tracePt t="76420" x="6850063" y="3805238"/>
          <p14:tracePt t="76435" x="6850063" y="3797300"/>
          <p14:tracePt t="76442" x="6840538" y="3797300"/>
          <p14:tracePt t="76459" x="6840538" y="3787775"/>
          <p14:tracePt t="76475" x="6831013" y="3787775"/>
          <p14:tracePt t="76504" x="6831013" y="3778250"/>
          <p14:tracePt t="76544" x="6831013" y="3768725"/>
          <p14:tracePt t="76565" x="6840538" y="3768725"/>
          <p14:tracePt t="76571" x="6850063" y="3768725"/>
          <p14:tracePt t="76578" x="6869113" y="3768725"/>
          <p14:tracePt t="76592" x="6886575" y="3768725"/>
          <p14:tracePt t="76608" x="6905625" y="3768725"/>
          <p14:tracePt t="76625" x="6934200" y="3768725"/>
          <p14:tracePt t="76642" x="6999288" y="3787775"/>
          <p14:tracePt t="76659" x="7045325" y="3814763"/>
          <p14:tracePt t="76675" x="7110413" y="3862388"/>
          <p14:tracePt t="76695" x="7129463" y="3908425"/>
          <p14:tracePt t="76698" x="7138988" y="3917950"/>
          <p14:tracePt t="76716" x="7156450" y="3973513"/>
          <p14:tracePt t="76723" x="7165975" y="4019550"/>
          <p14:tracePt t="76729" x="7165975" y="4057650"/>
          <p14:tracePt t="76743" x="7165975" y="4103688"/>
          <p14:tracePt t="76744" x="7165975" y="4132263"/>
          <p14:tracePt t="76759" x="7165975" y="4197350"/>
          <p14:tracePt t="76775" x="7146925" y="4270375"/>
          <p14:tracePt t="76792" x="7073900" y="4402138"/>
          <p14:tracePt t="76808" x="7035800" y="4503738"/>
          <p14:tracePt t="76827" x="6961188" y="4597400"/>
          <p14:tracePt t="76844" x="6915150" y="4672013"/>
          <p14:tracePt t="76859" x="6877050" y="4718050"/>
          <p14:tracePt t="76876" x="6831013" y="4783138"/>
          <p14:tracePt t="76893" x="6794500" y="4829175"/>
          <p14:tracePt t="76909" x="6775450" y="4848225"/>
          <p14:tracePt t="76930" x="6746875" y="4884738"/>
          <p14:tracePt t="76942" x="6738938" y="4903788"/>
          <p14:tracePt t="76962" x="6729413" y="4913313"/>
          <p14:tracePt t="76963" x="6719888" y="4922838"/>
          <p14:tracePt t="76983" x="6710363" y="4922838"/>
          <p14:tracePt t="77012" x="6700838" y="4913313"/>
          <p14:tracePt t="77018" x="6700838" y="4903788"/>
          <p14:tracePt t="77025" x="6700838" y="4894263"/>
          <p14:tracePt t="77042" x="6700838" y="4857750"/>
          <p14:tracePt t="77060" x="6738938" y="4783138"/>
          <p14:tracePt t="77076" x="6756400" y="4708525"/>
          <p14:tracePt t="77092" x="6794500" y="4652963"/>
          <p14:tracePt t="77109" x="6821488" y="4540250"/>
          <p14:tracePt t="77126" x="6859588" y="4457700"/>
          <p14:tracePt t="77144" x="6905625" y="4344988"/>
          <p14:tracePt t="77158" x="6924675" y="4252913"/>
          <p14:tracePt t="77176" x="6942138" y="4159250"/>
          <p14:tracePt t="77192" x="6942138" y="4094163"/>
          <p14:tracePt t="77210" x="6942138" y="4029075"/>
          <p14:tracePt t="77211" x="6942138" y="4000500"/>
          <p14:tracePt t="77225" x="6942138" y="3935413"/>
          <p14:tracePt t="77242" x="6942138" y="3889375"/>
          <p14:tracePt t="77259" x="6924675" y="3824288"/>
          <p14:tracePt t="77275" x="6924675" y="3778250"/>
          <p14:tracePt t="77292" x="6896100" y="3732213"/>
          <p14:tracePt t="77309" x="6877050" y="3703638"/>
          <p14:tracePt t="77326" x="6869113" y="3657600"/>
          <p14:tracePt t="77343" x="6821488" y="3609975"/>
          <p14:tracePt t="77359" x="6811963" y="3582988"/>
          <p14:tracePt t="77375" x="6784975" y="3544888"/>
          <p14:tracePt t="77392" x="6765925" y="3527425"/>
          <p14:tracePt t="77409" x="6746875" y="3508375"/>
          <p14:tracePt t="77426" x="6738938" y="3508375"/>
          <p14:tracePt t="77442" x="6729413" y="3498850"/>
          <p14:tracePt t="77459" x="6719888" y="3498850"/>
          <p14:tracePt t="77477" x="6710363" y="3498850"/>
          <p14:tracePt t="77505" x="6700838" y="3508375"/>
          <p14:tracePt t="77512" x="6700838" y="3517900"/>
          <p14:tracePt t="77526" x="6691313" y="3535363"/>
          <p14:tracePt t="77543" x="6691313" y="3563938"/>
          <p14:tracePt t="77559" x="6691313" y="3582988"/>
          <p14:tracePt t="77560" x="6691313" y="3592513"/>
          <p14:tracePt t="77576" x="6691313" y="3600450"/>
          <p14:tracePt t="77592" x="6691313" y="3619500"/>
          <p14:tracePt t="77609" x="6691313" y="3648075"/>
          <p14:tracePt t="77626" x="6710363" y="3675063"/>
          <p14:tracePt t="77642" x="6729413" y="3703638"/>
          <p14:tracePt t="77644" x="6729413" y="3722688"/>
          <p14:tracePt t="77659" x="6746875" y="3749675"/>
          <p14:tracePt t="77676" x="6765925" y="3768725"/>
          <p14:tracePt t="77692" x="6784975" y="3814763"/>
          <p14:tracePt t="77709" x="6784975" y="3833813"/>
          <p14:tracePt t="77726" x="6804025" y="3898900"/>
          <p14:tracePt t="77743" x="6811963" y="3935413"/>
          <p14:tracePt t="77759" x="6821488" y="4000500"/>
          <p14:tracePt t="77776" x="6821488" y="4057650"/>
          <p14:tracePt t="77794" x="6821488" y="4122738"/>
          <p14:tracePt t="77809" x="6821488" y="4159250"/>
          <p14:tracePt t="77826" x="6821488" y="4205288"/>
          <p14:tracePt t="77843" x="6811963" y="4270375"/>
          <p14:tracePt t="77860" x="6804025" y="4298950"/>
          <p14:tracePt t="77877" x="6784975" y="4344988"/>
          <p14:tracePt t="77893" x="6784975" y="4373563"/>
          <p14:tracePt t="77910" x="6784975" y="4419600"/>
          <p14:tracePt t="77927" x="6775450" y="4448175"/>
          <p14:tracePt t="77943" x="6775450" y="4475163"/>
          <p14:tracePt t="77960" x="6775450" y="4532313"/>
          <p14:tracePt t="77976" x="6775450" y="4559300"/>
          <p14:tracePt t="77993" x="6775450" y="4587875"/>
          <p14:tracePt t="78010" x="6775450" y="4614863"/>
          <p14:tracePt t="78026" x="6775450" y="4624388"/>
          <p14:tracePt t="78044" x="6775450" y="4643438"/>
          <p14:tracePt t="78060" x="6775450" y="4652963"/>
          <p14:tracePt t="78157" x="6775450" y="4643438"/>
          <p14:tracePt t="78164" x="6775450" y="4633913"/>
          <p14:tracePt t="78177" x="6775450" y="4624388"/>
          <p14:tracePt t="78194" x="6775450" y="4597400"/>
          <p14:tracePt t="78211" x="6775450" y="4587875"/>
          <p14:tracePt t="78213" x="6775450" y="4568825"/>
          <p14:tracePt t="78227" x="6794500" y="4540250"/>
          <p14:tracePt t="78245" x="6804025" y="4503738"/>
          <p14:tracePt t="78261" x="6831013" y="4438650"/>
          <p14:tracePt t="78277" x="6840538" y="4402138"/>
          <p14:tracePt t="78295" x="6869113" y="4298950"/>
          <p14:tracePt t="78310" x="6886575" y="4252913"/>
          <p14:tracePt t="78326" x="6905625" y="4187825"/>
          <p14:tracePt t="78344" x="6924675" y="4103688"/>
          <p14:tracePt t="78360" x="6924675" y="4038600"/>
          <p14:tracePt t="78377" x="6924675" y="3944938"/>
          <p14:tracePt t="78394" x="6924675" y="3879850"/>
          <p14:tracePt t="78410" x="6924675" y="3797300"/>
          <p14:tracePt t="78427" x="6924675" y="3768725"/>
          <p14:tracePt t="78444" x="6924675" y="3732213"/>
          <p14:tracePt t="78460" x="6924675" y="3684588"/>
          <p14:tracePt t="78477" x="6924675" y="3665538"/>
          <p14:tracePt t="78495" x="6924675" y="3619500"/>
          <p14:tracePt t="78510" x="6924675" y="3582988"/>
          <p14:tracePt t="78527" x="6924675" y="3573463"/>
          <p14:tracePt t="78528" x="6924675" y="3563938"/>
          <p14:tracePt t="78543" x="6924675" y="3544888"/>
          <p14:tracePt t="78560" x="6924675" y="3535363"/>
          <p14:tracePt t="78576" x="6924675" y="3527425"/>
          <p14:tracePt t="78594" x="6924675" y="3517900"/>
          <p14:tracePt t="78623" x="6915150" y="3517900"/>
          <p14:tracePt t="78665" x="6905625" y="3517900"/>
          <p14:tracePt t="78699" x="6896100" y="3517900"/>
          <p14:tracePt t="78726" x="6886575" y="3517900"/>
          <p14:tracePt t="78733" x="6886575" y="3527425"/>
          <p14:tracePt t="78747" x="6886575" y="3535363"/>
          <p14:tracePt t="78760" x="6886575" y="3544888"/>
          <p14:tracePt t="78777" x="6886575" y="3563938"/>
          <p14:tracePt t="78795" x="6869113" y="3592513"/>
          <p14:tracePt t="78809" x="6869113" y="3609975"/>
          <p14:tracePt t="78826" x="6859588" y="3619500"/>
          <p14:tracePt t="78845" x="6850063" y="3665538"/>
          <p14:tracePt t="78860" x="6850063" y="3694113"/>
          <p14:tracePt t="78877" x="6840538" y="3732213"/>
          <p14:tracePt t="78877" x="6831013" y="3740150"/>
          <p14:tracePt t="78893" x="6821488" y="3768725"/>
          <p14:tracePt t="78910" x="6811963" y="3787775"/>
          <p14:tracePt t="78926" x="6804025" y="3824288"/>
          <p14:tracePt t="78943" x="6794500" y="3843338"/>
          <p14:tracePt t="78960" x="6784975" y="3862388"/>
          <p14:tracePt t="78980" x="6775450" y="3862388"/>
          <p14:tracePt t="78994" x="6775450" y="3870325"/>
          <p14:tracePt t="79145" x="6775450" y="3879850"/>
          <p14:tracePt t="79158" x="6765925" y="3889375"/>
          <p14:tracePt t="79165" x="6765925" y="3898900"/>
          <p14:tracePt t="79200" x="6765925" y="3908425"/>
          <p14:tracePt t="79901" x="6775450" y="3908425"/>
          <p14:tracePt t="79907" x="6804025" y="3898900"/>
          <p14:tracePt t="79914" x="6821488" y="3898900"/>
          <p14:tracePt t="79927" x="6840538" y="3898900"/>
          <p14:tracePt t="79928" x="6850063" y="3889375"/>
          <p14:tracePt t="79944" x="6896100" y="3889375"/>
          <p14:tracePt t="79960" x="6942138" y="3889375"/>
          <p14:tracePt t="79977" x="7008813" y="3889375"/>
          <p14:tracePt t="79994" x="7045325" y="3889375"/>
          <p14:tracePt t="80012" x="7091363" y="3889375"/>
          <p14:tracePt t="80027" x="7110413" y="3889375"/>
          <p14:tracePt t="80044" x="7119938" y="3889375"/>
          <p14:tracePt t="80045" x="7138988" y="3898900"/>
          <p14:tracePt t="80061" x="7146925" y="3898900"/>
          <p14:tracePt t="80127" x="7146925" y="3889375"/>
          <p14:tracePt t="80141" x="7138988" y="3889375"/>
          <p14:tracePt t="80148" x="7129463" y="3879850"/>
          <p14:tracePt t="80160" x="7129463" y="3870325"/>
          <p14:tracePt t="80177" x="7100888" y="3870325"/>
          <p14:tracePt t="80194" x="7073900" y="3862388"/>
          <p14:tracePt t="80210" x="6999288" y="3862388"/>
          <p14:tracePt t="80227" x="6934200" y="3843338"/>
          <p14:tracePt t="80244" x="6811963" y="3843338"/>
          <p14:tracePt t="80260" x="6738938" y="3843338"/>
          <p14:tracePt t="80277" x="6626225" y="3843338"/>
          <p14:tracePt t="80294" x="6505575" y="3843338"/>
          <p14:tracePt t="80310" x="6440488" y="3852863"/>
          <p14:tracePt t="80328" x="6384925" y="3852863"/>
          <p14:tracePt t="80344" x="6337300" y="3862388"/>
          <p14:tracePt t="80360" x="6264275" y="3870325"/>
          <p14:tracePt t="80377" x="6235700" y="3889375"/>
          <p14:tracePt t="80393" x="6197600" y="3898900"/>
          <p14:tracePt t="80410" x="6161088" y="3927475"/>
          <p14:tracePt t="80428" x="6132513" y="3954463"/>
          <p14:tracePt t="80444" x="6115050" y="4010025"/>
          <p14:tracePt t="80460" x="6105525" y="4067175"/>
          <p14:tracePt t="80477" x="6105525" y="4122738"/>
          <p14:tracePt t="80494" x="6105525" y="4159250"/>
          <p14:tracePt t="80511" x="6124575" y="4187825"/>
          <p14:tracePt t="80527" x="6161088" y="4214813"/>
          <p14:tracePt t="80543" x="6197600" y="4224338"/>
          <p14:tracePt t="80561" x="6281738" y="4233863"/>
          <p14:tracePt t="80577" x="6346825" y="4233863"/>
          <p14:tracePt t="80593" x="6440488" y="4224338"/>
          <p14:tracePt t="80611" x="6515100" y="4205288"/>
          <p14:tracePt t="80627" x="6580188" y="4197350"/>
          <p14:tracePt t="80644" x="6710363" y="4178300"/>
          <p14:tracePt t="80660" x="6756400" y="4159250"/>
          <p14:tracePt t="80677" x="6831013" y="4140200"/>
          <p14:tracePt t="80694" x="6869113" y="4132263"/>
          <p14:tracePt t="80710" x="6905625" y="4113213"/>
          <p14:tracePt t="80727" x="6924675" y="4113213"/>
          <p14:tracePt t="80745" x="6961188" y="4075113"/>
          <p14:tracePt t="80760" x="6989763" y="4048125"/>
          <p14:tracePt t="80777" x="7008813" y="4019550"/>
          <p14:tracePt t="80794" x="7035800" y="3983038"/>
          <p14:tracePt t="80810" x="7045325" y="3963988"/>
          <p14:tracePt t="80827" x="7054850" y="3944938"/>
          <p14:tracePt t="80844" x="7054850" y="3935413"/>
          <p14:tracePt t="80860" x="7054850" y="3927475"/>
          <p14:tracePt t="80877" x="7064375" y="3917950"/>
          <p14:tracePt t="80894" x="7064375" y="3908425"/>
          <p14:tracePt t="80957" x="7045325" y="3908425"/>
          <p14:tracePt t="80971" x="7035800" y="3908425"/>
          <p14:tracePt t="80978" x="7026275" y="3908425"/>
          <p14:tracePt t="80994" x="7008813" y="3908425"/>
          <p14:tracePt t="81019" x="6999288" y="3908425"/>
          <p14:tracePt t="81027" x="6989763" y="3908425"/>
          <p14:tracePt t="81045" x="6989763" y="3917950"/>
          <p14:tracePt t="81060" x="6980238" y="3917950"/>
          <p14:tracePt t="81088" x="6970713" y="3917950"/>
          <p14:tracePt t="81095" x="6970713" y="3927475"/>
          <p14:tracePt t="81110" x="6970713" y="3944938"/>
          <p14:tracePt t="81127" x="6970713" y="3963988"/>
          <p14:tracePt t="81144" x="6970713" y="3983038"/>
          <p14:tracePt t="81161" x="6970713" y="4010025"/>
          <p14:tracePt t="81177" x="6989763" y="4067175"/>
          <p14:tracePt t="81194" x="6999288" y="4122738"/>
          <p14:tracePt t="81210" x="6999288" y="4159250"/>
          <p14:tracePt t="81227" x="7035800" y="4233863"/>
          <p14:tracePt t="81244" x="7045325" y="4289425"/>
          <p14:tracePt t="81261" x="7064375" y="4373563"/>
          <p14:tracePt t="81277" x="7091363" y="4448175"/>
          <p14:tracePt t="81295" x="7100888" y="4540250"/>
          <p14:tracePt t="81311" x="7100888" y="4568825"/>
          <p14:tracePt t="81327" x="7100888" y="4624388"/>
          <p14:tracePt t="81344" x="7100888" y="4672013"/>
          <p14:tracePt t="81360" x="7100888" y="4699000"/>
          <p14:tracePt t="81377" x="7091363" y="4737100"/>
          <p14:tracePt t="81394" x="7073900" y="4764088"/>
          <p14:tracePt t="81412" x="7064375" y="4792663"/>
          <p14:tracePt t="81427" x="7045325" y="4802188"/>
          <p14:tracePt t="81444" x="7026275" y="4819650"/>
          <p14:tracePt t="81461" x="7008813" y="4829175"/>
          <p14:tracePt t="81477" x="6989763" y="4829175"/>
          <p14:tracePt t="81494" x="6961188" y="4829175"/>
          <p14:tracePt t="81511" x="6934200" y="4829175"/>
          <p14:tracePt t="81528" x="6896100" y="4829175"/>
          <p14:tracePt t="81544" x="6869113" y="4819650"/>
          <p14:tracePt t="81561" x="6859588" y="4819650"/>
          <p14:tracePt t="81562" x="6840538" y="4810125"/>
          <p14:tracePt t="81577" x="6811963" y="4802188"/>
          <p14:tracePt t="81594" x="6784975" y="4802188"/>
          <p14:tracePt t="81611" x="6738938" y="4783138"/>
          <p14:tracePt t="81628" x="6719888" y="4783138"/>
          <p14:tracePt t="81644" x="6681788" y="4773613"/>
          <p14:tracePt t="81661" x="6664325" y="4773613"/>
          <p14:tracePt t="81678" x="6645275" y="4773613"/>
          <p14:tracePt t="81694" x="6626225" y="4773613"/>
          <p14:tracePt t="81730" x="6616700" y="4773613"/>
          <p14:tracePt t="81753" x="6607175" y="4773613"/>
          <p14:tracePt t="82029" x="6607175" y="4764088"/>
          <p14:tracePt t="82036" x="6635750" y="4764088"/>
          <p14:tracePt t="82046" x="6654800" y="4754563"/>
          <p14:tracePt t="82062" x="6691313" y="4745038"/>
          <p14:tracePt t="82063" x="6710363" y="4737100"/>
          <p14:tracePt t="82079" x="6765925" y="4718050"/>
          <p14:tracePt t="82096" x="6811963" y="4689475"/>
          <p14:tracePt t="82111" x="6840538" y="4689475"/>
          <p14:tracePt t="82129" x="6877050" y="4672013"/>
          <p14:tracePt t="82144" x="6915150" y="4662488"/>
          <p14:tracePt t="82161" x="6942138" y="4643438"/>
          <p14:tracePt t="82179" x="6980238" y="4624388"/>
          <p14:tracePt t="82194" x="7008813" y="4614863"/>
          <p14:tracePt t="82211" x="7035800" y="4587875"/>
          <p14:tracePt t="82228" x="7064375" y="4568825"/>
          <p14:tracePt t="82245" x="7091363" y="4549775"/>
          <p14:tracePt t="82262" x="7110413" y="4540250"/>
          <p14:tracePt t="82278" x="7119938" y="4532313"/>
          <p14:tracePt t="82295" x="7138988" y="4532313"/>
          <p14:tracePt t="82296" x="7146925" y="4522788"/>
          <p14:tracePt t="82311" x="7146925" y="4513263"/>
          <p14:tracePt t="82336" x="7156450" y="4513263"/>
          <p14:tracePt t="82385" x="7146925" y="4513263"/>
          <p14:tracePt t="82391" x="7138988" y="4513263"/>
          <p14:tracePt t="82398" x="7129463" y="4513263"/>
          <p14:tracePt t="82411" x="7119938" y="4513263"/>
          <p14:tracePt t="82427" x="7091363" y="4513263"/>
          <p14:tracePt t="82444" x="7054850" y="4513263"/>
          <p14:tracePt t="82461" x="6980238" y="4532313"/>
          <p14:tracePt t="82478" x="6942138" y="4540250"/>
          <p14:tracePt t="82494" x="6877050" y="4549775"/>
          <p14:tracePt t="82511" x="6831013" y="4568825"/>
          <p14:tracePt t="82529" x="6804025" y="4578350"/>
          <p14:tracePt t="82544" x="6784975" y="4578350"/>
          <p14:tracePt t="82561" x="6765925" y="4578350"/>
          <p14:tracePt t="82578" x="6738938" y="4578350"/>
          <p14:tracePt t="82594" x="6729413" y="4578350"/>
          <p14:tracePt t="82611" x="6719888" y="4578350"/>
          <p14:tracePt t="82666" x="6719888" y="4587875"/>
          <p14:tracePt t="82680" x="6729413" y="4587875"/>
          <p14:tracePt t="82686" x="6738938" y="4597400"/>
          <p14:tracePt t="82694" x="6746875" y="4597400"/>
          <p14:tracePt t="82711" x="6775450" y="4605338"/>
          <p14:tracePt t="82728" x="6811963" y="4614863"/>
          <p14:tracePt t="82744" x="6831013" y="4624388"/>
          <p14:tracePt t="82761" x="6859588" y="4633913"/>
          <p14:tracePt t="82762" x="6869113" y="4633913"/>
          <p14:tracePt t="82778" x="6896100" y="4633913"/>
          <p14:tracePt t="82795" x="6915150" y="4633913"/>
          <p14:tracePt t="82811" x="6951663" y="4633913"/>
          <p14:tracePt t="82828" x="6961188" y="4633913"/>
          <p14:tracePt t="82845" x="6989763" y="4633913"/>
          <p14:tracePt t="82861" x="7008813" y="4624388"/>
          <p14:tracePt t="82878" x="7016750" y="4624388"/>
          <p14:tracePt t="82879" x="7026275" y="4624388"/>
          <p14:tracePt t="82894" x="7035800" y="4624388"/>
          <p14:tracePt t="82912" x="7045325" y="4614863"/>
          <p14:tracePt t="82928" x="7054850" y="4614863"/>
          <p14:tracePt t="82968" x="7054850" y="4605338"/>
          <p14:tracePt t="82988" x="7054850" y="4597400"/>
          <p14:tracePt t="83023" x="7054850" y="4587875"/>
          <p14:tracePt t="83029" x="7054850" y="4578350"/>
          <p14:tracePt t="83044" x="7054850" y="4568825"/>
          <p14:tracePt t="83050" x="7045325" y="4559300"/>
          <p14:tracePt t="83061" x="7045325" y="4549775"/>
          <p14:tracePt t="83078" x="7026275" y="4532313"/>
          <p14:tracePt t="83078" x="7026275" y="4522788"/>
          <p14:tracePt t="83095" x="7016750" y="4494213"/>
          <p14:tracePt t="83111" x="6999288" y="4475163"/>
          <p14:tracePt t="83112" x="6989763" y="4448175"/>
          <p14:tracePt t="83128" x="6980238" y="4438650"/>
          <p14:tracePt t="83145" x="6961188" y="4429125"/>
          <p14:tracePt t="83162" x="6924675" y="4392613"/>
          <p14:tracePt t="83178" x="6877050" y="4373563"/>
          <p14:tracePt t="83195" x="6831013" y="4344988"/>
          <p14:tracePt t="83211" x="6821488" y="4344988"/>
          <p14:tracePt t="83228" x="6794500" y="4337050"/>
          <p14:tracePt t="83229" x="6775450" y="4337050"/>
          <p14:tracePt t="83245" x="6719888" y="4337050"/>
          <p14:tracePt t="83261" x="6681788" y="4337050"/>
          <p14:tracePt t="83278" x="6616700" y="4337050"/>
          <p14:tracePt t="83295" x="6570663" y="4344988"/>
          <p14:tracePt t="83311" x="6524625" y="4364038"/>
          <p14:tracePt t="83328" x="6515100" y="4364038"/>
          <p14:tracePt t="83345" x="6486525" y="4383088"/>
          <p14:tracePt t="83361" x="6477000" y="4392613"/>
          <p14:tracePt t="83378" x="6469063" y="4410075"/>
          <p14:tracePt t="83395" x="6450013" y="4429125"/>
          <p14:tracePt t="83414" x="6450013" y="4438650"/>
          <p14:tracePt t="83428" x="6450013" y="4457700"/>
          <p14:tracePt t="83445" x="6469063" y="4457700"/>
          <p14:tracePt t="83461" x="6496050" y="4494213"/>
          <p14:tracePt t="83478" x="6542088" y="4513263"/>
          <p14:tracePt t="83496" x="6570663" y="4540250"/>
          <p14:tracePt t="83498" x="6589713" y="4540250"/>
          <p14:tracePt t="83512" x="6616700" y="4559300"/>
          <p14:tracePt t="83530" x="6672263" y="4568825"/>
          <p14:tracePt t="83546" x="6738938" y="4587875"/>
          <p14:tracePt t="83562" x="6784975" y="4597400"/>
          <p14:tracePt t="83579" x="6821488" y="4597400"/>
          <p14:tracePt t="83596" x="6850063" y="4597400"/>
          <p14:tracePt t="83612" x="6877050" y="4597400"/>
          <p14:tracePt t="83629" x="6924675" y="4597400"/>
          <p14:tracePt t="83645" x="6951663" y="4597400"/>
          <p14:tracePt t="83662" x="6989763" y="4597400"/>
          <p14:tracePt t="83679" x="7008813" y="4597400"/>
          <p14:tracePt t="83695" x="7026275" y="4597400"/>
          <p14:tracePt t="83712" x="7045325" y="4597400"/>
          <p14:tracePt t="83728" x="7054850" y="4587875"/>
          <p14:tracePt t="83745" x="7073900" y="4587875"/>
          <p14:tracePt t="83762" x="7081838" y="4578350"/>
          <p14:tracePt t="83778" x="7091363" y="4549775"/>
          <p14:tracePt t="83795" x="7110413" y="4532313"/>
          <p14:tracePt t="83812" x="7119938" y="4503738"/>
          <p14:tracePt t="83828" x="7119938" y="4484688"/>
          <p14:tracePt t="83845" x="7119938" y="4457700"/>
          <p14:tracePt t="83861" x="7119938" y="4448175"/>
          <p14:tracePt t="83878" x="7119938" y="4419600"/>
          <p14:tracePt t="83895" x="7091363" y="4392613"/>
          <p14:tracePt t="83913" x="7081838" y="4364038"/>
          <p14:tracePt t="83930" x="7045325" y="4337050"/>
          <p14:tracePt t="83945" x="7008813" y="4318000"/>
          <p14:tracePt t="83962" x="6970713" y="4318000"/>
          <p14:tracePt t="83979" x="6905625" y="4298950"/>
          <p14:tracePt t="83995" x="6869113" y="4279900"/>
          <p14:tracePt t="84012" x="6831013" y="4270375"/>
          <p14:tracePt t="84028" x="6804025" y="4270375"/>
          <p14:tracePt t="84045" x="6784975" y="4270375"/>
          <p14:tracePt t="84062" x="6775450" y="4270375"/>
          <p14:tracePt t="84078" x="6756400" y="4270375"/>
          <p14:tracePt t="84095" x="6738938" y="4270375"/>
          <p14:tracePt t="84112" x="6729413" y="4270375"/>
          <p14:tracePt t="84128" x="6710363" y="4279900"/>
          <p14:tracePt t="84145" x="6710363" y="4289425"/>
          <p14:tracePt t="84162" x="6700838" y="4289425"/>
          <p14:tracePt t="84189" x="6700838" y="4298950"/>
          <p14:tracePt t="84491" x="6710363" y="4279900"/>
          <p14:tracePt t="84498" x="6719888" y="4279900"/>
          <p14:tracePt t="84512" x="6738938" y="4233863"/>
          <p14:tracePt t="84528" x="6756400" y="4205288"/>
          <p14:tracePt t="84545" x="6784975" y="4178300"/>
          <p14:tracePt t="84562" x="6821488" y="4113213"/>
          <p14:tracePt t="84579" x="6840538" y="4084638"/>
          <p14:tracePt t="84595" x="6859588" y="4057650"/>
          <p14:tracePt t="84613" x="6869113" y="4048125"/>
          <p14:tracePt t="84629" x="6877050" y="4019550"/>
          <p14:tracePt t="84645" x="6886575" y="3992563"/>
          <p14:tracePt t="84662" x="6896100" y="3973513"/>
          <p14:tracePt t="84679" x="6896100" y="3935413"/>
          <p14:tracePt t="84696" x="6905625" y="3917950"/>
          <p14:tracePt t="84712" x="6915150" y="3870325"/>
          <p14:tracePt t="84729" x="6915150" y="3862388"/>
          <p14:tracePt t="84745" x="6924675" y="3824288"/>
          <p14:tracePt t="84762" x="6924675" y="3797300"/>
          <p14:tracePt t="84779" x="6934200" y="3768725"/>
          <p14:tracePt t="84795" x="6942138" y="3740150"/>
          <p14:tracePt t="84812" x="6942138" y="3722688"/>
          <p14:tracePt t="84829" x="6951663" y="3713163"/>
          <p14:tracePt t="84845" x="6951663" y="3703638"/>
          <p14:tracePt t="84862" x="6951663" y="3694113"/>
          <p14:tracePt t="84879" x="6951663" y="3684588"/>
          <p14:tracePt t="84895" x="6942138" y="3675063"/>
          <p14:tracePt t="84912" x="6924675" y="3665538"/>
          <p14:tracePt t="84929" x="6915150" y="3657600"/>
          <p14:tracePt t="84946" x="6886575" y="3648075"/>
          <p14:tracePt t="84962" x="6859588" y="3638550"/>
          <p14:tracePt t="84979" x="6784975" y="3629025"/>
          <p14:tracePt t="84995" x="6746875" y="3629025"/>
          <p14:tracePt t="85013" x="6700838" y="3629025"/>
          <p14:tracePt t="85014" x="6681788" y="3629025"/>
          <p14:tracePt t="85029" x="6635750" y="3638550"/>
          <p14:tracePt t="85045" x="6616700" y="3638550"/>
          <p14:tracePt t="85062" x="6589713" y="3657600"/>
          <p14:tracePt t="85079" x="6570663" y="3665538"/>
          <p14:tracePt t="85096" x="6542088" y="3703638"/>
          <p14:tracePt t="85113" x="6534150" y="3722688"/>
          <p14:tracePt t="85130" x="6515100" y="3749675"/>
          <p14:tracePt t="85145" x="6515100" y="3768725"/>
          <p14:tracePt t="85162" x="6505575" y="3787775"/>
          <p14:tracePt t="85179" x="6505575" y="3824288"/>
          <p14:tracePt t="85196" x="6505575" y="3843338"/>
          <p14:tracePt t="85212" x="6524625" y="3879850"/>
          <p14:tracePt t="85229" x="6561138" y="3908425"/>
          <p14:tracePt t="85246" x="6580188" y="3927475"/>
          <p14:tracePt t="85246" x="6589713" y="3944938"/>
          <p14:tracePt t="85262" x="6599238" y="3954463"/>
          <p14:tracePt t="85279" x="6645275" y="4000500"/>
          <p14:tracePt t="85296" x="6691313" y="4029075"/>
          <p14:tracePt t="85313" x="6738938" y="4057650"/>
          <p14:tracePt t="85330" x="6784975" y="4075113"/>
          <p14:tracePt t="85346" x="6831013" y="4084638"/>
          <p14:tracePt t="85364" x="6877050" y="4094163"/>
          <p14:tracePt t="85379" x="6886575" y="4103688"/>
          <p14:tracePt t="85396" x="6915150" y="4103688"/>
          <p14:tracePt t="85412" x="6951663" y="4103688"/>
          <p14:tracePt t="85429" x="6970713" y="4103688"/>
          <p14:tracePt t="85446" x="6999288" y="4094163"/>
          <p14:tracePt t="85462" x="7026275" y="4094163"/>
          <p14:tracePt t="85479" x="7054850" y="4075113"/>
          <p14:tracePt t="85480" x="7073900" y="4067175"/>
          <p14:tracePt t="85496" x="7091363" y="4057650"/>
          <p14:tracePt t="85512" x="7110413" y="4038600"/>
          <p14:tracePt t="85529" x="7129463" y="4019550"/>
          <p14:tracePt t="85546" x="7138988" y="4010025"/>
          <p14:tracePt t="85562" x="7156450" y="4000500"/>
          <p14:tracePt t="85579" x="7156450" y="3983038"/>
          <p14:tracePt t="85603" x="7146925" y="3973513"/>
          <p14:tracePt t="85612" x="7138988" y="3973513"/>
          <p14:tracePt t="85629" x="7129463" y="3954463"/>
          <p14:tracePt t="85646" x="7073900" y="3917950"/>
          <p14:tracePt t="85662" x="7016750" y="3889375"/>
          <p14:tracePt t="85679" x="6970713" y="3852863"/>
          <p14:tracePt t="85696" x="6934200" y="3833813"/>
          <p14:tracePt t="85713" x="6877050" y="3787775"/>
          <p14:tracePt t="85729" x="6850063" y="3768725"/>
          <p14:tracePt t="85746" x="6831013" y="3759200"/>
          <p14:tracePt t="85762" x="6784975" y="3749675"/>
          <p14:tracePt t="85779" x="6756400" y="3740150"/>
          <p14:tracePt t="85796" x="6700838" y="3740150"/>
          <p14:tracePt t="85813" x="6681788" y="3740150"/>
          <p14:tracePt t="85829" x="6635750" y="3740150"/>
          <p14:tracePt t="85846" x="6616700" y="3740150"/>
          <p14:tracePt t="85863" x="6599238" y="3749675"/>
          <p14:tracePt t="85879" x="6580188" y="3759200"/>
          <p14:tracePt t="85897" x="6570663" y="3778250"/>
          <p14:tracePt t="85914" x="6561138" y="3797300"/>
          <p14:tracePt t="85929" x="6551613" y="3805238"/>
          <p14:tracePt t="85946" x="6551613" y="3824288"/>
          <p14:tracePt t="85963" x="6551613" y="3833813"/>
          <p14:tracePt t="85979" x="6551613" y="3852863"/>
          <p14:tracePt t="85996" x="6570663" y="3879850"/>
          <p14:tracePt t="86013" x="6570663" y="3898900"/>
          <p14:tracePt t="86029" x="6589713" y="3917950"/>
          <p14:tracePt t="86046" x="6599238" y="3927475"/>
          <p14:tracePt t="86063" x="6616700" y="3944938"/>
          <p14:tracePt t="86079" x="6635750" y="3954463"/>
          <p14:tracePt t="86096" x="6645275" y="3954463"/>
          <p14:tracePt t="86113" x="6681788" y="3963988"/>
          <p14:tracePt t="86129" x="6691313" y="3963988"/>
          <p14:tracePt t="86146" x="6710363" y="3973513"/>
          <p14:tracePt t="86163" x="6738938" y="3973513"/>
          <p14:tracePt t="86179" x="6765925" y="3973513"/>
          <p14:tracePt t="86196" x="6794500" y="3973513"/>
          <p14:tracePt t="86213" x="6821488" y="3973513"/>
          <p14:tracePt t="86229" x="6840538" y="3973513"/>
          <p14:tracePt t="86246" x="6859588" y="3973513"/>
          <p14:tracePt t="86263" x="6886575" y="3973513"/>
          <p14:tracePt t="86279" x="6905625" y="3963988"/>
          <p14:tracePt t="86296" x="6924675" y="3963988"/>
          <p14:tracePt t="86313" x="6934200" y="3963988"/>
          <p14:tracePt t="86330" x="6942138" y="3954463"/>
          <p14:tracePt t="86346" x="6951663" y="3944938"/>
          <p14:tracePt t="86363" x="6961188" y="3944938"/>
          <p14:tracePt t="86380" x="6970713" y="3935413"/>
          <p14:tracePt t="86396" x="6980238" y="3935413"/>
          <p14:tracePt t="86413" x="6989763" y="3927475"/>
          <p14:tracePt t="86440" x="6989763" y="3917950"/>
          <p14:tracePt t="86475" x="6989763" y="3908425"/>
          <p14:tracePt t="86510" x="6989763" y="3898900"/>
          <p14:tracePt t="86537" x="6989763" y="3889375"/>
          <p14:tracePt t="86571" x="6989763" y="3879850"/>
          <p14:tracePt t="86605" x="6989763" y="3870325"/>
          <p14:tracePt t="86756" x="6980238" y="3870325"/>
          <p14:tracePt t="86811" x="6970713" y="3870325"/>
          <p14:tracePt t="86894" x="6961188" y="3870325"/>
          <p14:tracePt t="86921" x="6961188" y="3879850"/>
          <p14:tracePt t="86948" x="6951663" y="3879850"/>
          <p14:tracePt t="87017" x="6942138" y="3879850"/>
          <p14:tracePt t="87183" x="6934200" y="3879850"/>
          <p14:tracePt t="89788" x="6934200" y="3870325"/>
          <p14:tracePt t="89802" x="6934200" y="3852863"/>
          <p14:tracePt t="89808" x="6951663" y="3843338"/>
          <p14:tracePt t="89815" x="6951663" y="3814763"/>
          <p14:tracePt t="89836" x="6951663" y="3797300"/>
          <p14:tracePt t="89848" x="6951663" y="3787775"/>
          <p14:tracePt t="89865" x="6934200" y="3749675"/>
          <p14:tracePt t="89881" x="6915150" y="3722688"/>
          <p14:tracePt t="89898" x="6811963" y="3665538"/>
          <p14:tracePt t="89915" x="6664325" y="3619500"/>
          <p14:tracePt t="89931" x="6469063" y="3573463"/>
          <p14:tracePt t="89948" x="6337300" y="3554413"/>
          <p14:tracePt t="89965" x="6254750" y="3544888"/>
          <p14:tracePt t="89981" x="6142038" y="3535363"/>
          <p14:tracePt t="89998" x="6105525" y="3535363"/>
          <p14:tracePt t="90015" x="6040438" y="3544888"/>
          <p14:tracePt t="90031" x="5984875" y="3592513"/>
          <p14:tracePt t="90048" x="5927725" y="3657600"/>
          <p14:tracePt t="90065" x="5881688" y="3722688"/>
          <p14:tracePt t="90081" x="5835650" y="3814763"/>
          <p14:tracePt t="90098" x="5789613" y="3927475"/>
          <p14:tracePt t="90115" x="5770563" y="4010025"/>
          <p14:tracePt t="90131" x="5751513" y="4214813"/>
          <p14:tracePt t="90148" x="5751513" y="4354513"/>
          <p14:tracePt t="90165" x="5780088" y="4587875"/>
          <p14:tracePt t="90181" x="5807075" y="4679950"/>
          <p14:tracePt t="90198" x="5854700" y="4764088"/>
          <p14:tracePt t="90215" x="5965825" y="4884738"/>
          <p14:tracePt t="90233" x="6086475" y="4959350"/>
          <p14:tracePt t="90248" x="6235700" y="5053013"/>
          <p14:tracePt t="90249" x="6346825" y="5099050"/>
          <p14:tracePt t="90265" x="6524625" y="5183188"/>
          <p14:tracePt t="90282" x="6719888" y="5248275"/>
          <p14:tracePt t="90298" x="6831013" y="5276850"/>
          <p14:tracePt t="90315" x="6905625" y="5294313"/>
          <p14:tracePt t="90332" x="6989763" y="5294313"/>
          <p14:tracePt t="90348" x="7045325" y="5294313"/>
          <p14:tracePt t="90365" x="7129463" y="5284788"/>
          <p14:tracePt t="90381" x="7156450" y="5257800"/>
          <p14:tracePt t="90398" x="7231063" y="5183188"/>
          <p14:tracePt t="90415" x="7296150" y="5080000"/>
          <p14:tracePt t="90431" x="7361238" y="4941888"/>
          <p14:tracePt t="90448" x="7519988" y="4708525"/>
          <p14:tracePt t="90465" x="7594600" y="4578350"/>
          <p14:tracePt t="90481" x="7659688" y="4438650"/>
          <p14:tracePt t="90498" x="7688263" y="4392613"/>
          <p14:tracePt t="90515" x="7705725" y="4318000"/>
          <p14:tracePt t="90531" x="7705725" y="4289425"/>
          <p14:tracePt t="90548" x="7688263" y="4252913"/>
          <p14:tracePt t="90565" x="7556500" y="4159250"/>
          <p14:tracePt t="90581" x="7435850" y="4075113"/>
          <p14:tracePt t="90598" x="7146925" y="3908425"/>
          <p14:tracePt t="90615" x="6999288" y="3843338"/>
          <p14:tracePt t="90631" x="6840538" y="3740150"/>
          <p14:tracePt t="90648" x="6746875" y="3684588"/>
          <p14:tracePt t="90665" x="6691313" y="3665538"/>
          <p14:tracePt t="90681" x="6626225" y="3629025"/>
          <p14:tracePt t="90698" x="6616700" y="3619500"/>
          <p14:tracePt t="90717" x="6580188" y="3609975"/>
          <p14:tracePt t="90732" x="6570663" y="3609975"/>
          <p14:tracePt t="90749" x="6524625" y="3609975"/>
          <p14:tracePt t="90765" x="6496050" y="3609975"/>
          <p14:tracePt t="90782" x="6450013" y="3609975"/>
          <p14:tracePt t="90783" x="6440488" y="3619500"/>
          <p14:tracePt t="90798" x="6402388" y="3629025"/>
          <p14:tracePt t="90815" x="6375400" y="3629025"/>
          <p14:tracePt t="90832" x="6346825" y="3638550"/>
          <p14:tracePt t="90848" x="6329363" y="3648075"/>
          <p14:tracePt t="90865" x="6319838" y="3648075"/>
          <p14:tracePt t="90882" x="6319838" y="3657600"/>
          <p14:tracePt t="90913" x="6319838" y="3665538"/>
          <p14:tracePt t="90927" x="6329363" y="3665538"/>
          <p14:tracePt t="90933" x="6337300" y="3665538"/>
          <p14:tracePt t="90948" x="6346825" y="3675063"/>
          <p14:tracePt t="90965" x="6365875" y="3694113"/>
          <p14:tracePt t="90982" x="6394450" y="3722688"/>
          <p14:tracePt t="90999" x="6411913" y="3732213"/>
          <p14:tracePt t="91015" x="6430963" y="3749675"/>
          <p14:tracePt t="91032" x="6440488" y="3768725"/>
          <p14:tracePt t="91048" x="6459538" y="3778250"/>
          <p14:tracePt t="91065" x="6496050" y="3805238"/>
          <p14:tracePt t="91082" x="6505575" y="3833813"/>
          <p14:tracePt t="91098" x="6534150" y="3852863"/>
          <p14:tracePt t="91115" x="6542088" y="3870325"/>
          <p14:tracePt t="91131" x="6551613" y="3898900"/>
          <p14:tracePt t="91148" x="6561138" y="3927475"/>
          <p14:tracePt t="91165" x="6570663" y="3944938"/>
          <p14:tracePt t="91181" x="6580188" y="3983038"/>
          <p14:tracePt t="91198" x="6589713" y="4029075"/>
          <p14:tracePt t="91216" x="6599238" y="4084638"/>
          <p14:tracePt t="91232" x="6607175" y="4113213"/>
          <p14:tracePt t="91248" x="6607175" y="4140200"/>
          <p14:tracePt t="91265" x="6616700" y="4168775"/>
          <p14:tracePt t="91282" x="6626225" y="4187825"/>
          <p14:tracePt t="91299" x="6645275" y="4224338"/>
          <p14:tracePt t="91315" x="6654800" y="4243388"/>
          <p14:tracePt t="91332" x="6672263" y="4270375"/>
          <p14:tracePt t="91349" x="6681788" y="4298950"/>
          <p14:tracePt t="91365" x="6700838" y="4327525"/>
          <p14:tracePt t="91366" x="6700838" y="4344988"/>
          <p14:tracePt t="91382" x="6710363" y="4364038"/>
          <p14:tracePt t="91398" x="6719888" y="4392613"/>
          <p14:tracePt t="91415" x="6729413" y="4410075"/>
          <p14:tracePt t="91432" x="6746875" y="4429125"/>
          <p14:tracePt t="91448" x="6756400" y="4457700"/>
          <p14:tracePt t="91465" x="6756400" y="4467225"/>
          <p14:tracePt t="91483" x="6775450" y="4484688"/>
          <p14:tracePt t="91498" x="6794500" y="4484688"/>
          <p14:tracePt t="91515" x="6804025" y="4484688"/>
          <p14:tracePt t="91532" x="6821488" y="4484688"/>
          <p14:tracePt t="91548" x="6840538" y="4484688"/>
          <p14:tracePt t="91565" x="6850063" y="4484688"/>
          <p14:tracePt t="91582" x="6859588" y="4484688"/>
          <p14:tracePt t="91599" x="6869113" y="4484688"/>
          <p14:tracePt t="91615" x="6877050" y="4475163"/>
          <p14:tracePt t="91632" x="6886575" y="4467225"/>
          <p14:tracePt t="91649" x="6896100" y="4457700"/>
          <p14:tracePt t="91665" x="6905625" y="4438650"/>
          <p14:tracePt t="91682" x="6915150" y="4419600"/>
          <p14:tracePt t="91698" x="6924675" y="4392613"/>
          <p14:tracePt t="91715" x="6934200" y="4364038"/>
          <p14:tracePt t="91716" x="6951663" y="4354513"/>
          <p14:tracePt t="91732" x="6961188" y="4344988"/>
          <p14:tracePt t="91749" x="6970713" y="4327525"/>
          <p14:tracePt t="91752" x="6980238" y="4327525"/>
          <p14:tracePt t="91765" x="6980238" y="4308475"/>
          <p14:tracePt t="91791" x="6980238" y="4298950"/>
          <p14:tracePt t="91840" x="6970713" y="4298950"/>
          <p14:tracePt t="91846" x="6961188" y="4298950"/>
          <p14:tracePt t="91853" x="6942138" y="4298950"/>
          <p14:tracePt t="91866" x="6924675" y="4298950"/>
          <p14:tracePt t="91882" x="6681788" y="4233863"/>
          <p14:tracePt t="91898" x="6235700" y="4067175"/>
          <p14:tracePt t="91915" x="4616450" y="3387725"/>
          <p14:tracePt t="91932" x="3898900" y="3108325"/>
          <p14:tracePt t="91949" x="3303588" y="2857500"/>
          <p14:tracePt t="91965" x="3081338" y="2800350"/>
          <p14:tracePt t="91982" x="2968625" y="2773363"/>
          <p14:tracePt t="91998" x="2932113" y="2773363"/>
          <p14:tracePt t="92301" x="2922588" y="2773363"/>
          <p14:tracePt t="92306" x="2913063" y="2773363"/>
          <p14:tracePt t="92316" x="2913063" y="2763838"/>
          <p14:tracePt t="92332" x="2894013" y="2754313"/>
          <p14:tracePt t="92349" x="2876550" y="2744788"/>
          <p14:tracePt t="92366" x="2867025" y="2735263"/>
          <p14:tracePt t="92382" x="2847975" y="2717800"/>
          <p14:tracePt t="92399" x="2828925" y="2717800"/>
          <p14:tracePt t="92416" x="2819400" y="2698750"/>
          <p14:tracePt t="92432" x="2811463" y="2689225"/>
          <p14:tracePt t="92449" x="2792413" y="2679700"/>
          <p14:tracePt t="92466" x="2773363" y="2679700"/>
          <p14:tracePt t="92483" x="2754313" y="2679700"/>
          <p14:tracePt t="92499" x="2727325" y="2679700"/>
          <p14:tracePt t="92515" x="2698750" y="2689225"/>
          <p14:tracePt t="92533" x="2662238" y="2754313"/>
          <p14:tracePt t="92549" x="2652713" y="2819400"/>
          <p14:tracePt t="92565" x="2652713" y="2959100"/>
          <p14:tracePt t="92582" x="2671763" y="3209925"/>
          <p14:tracePt t="92599" x="2708275" y="3359150"/>
          <p14:tracePt t="92616" x="2736850" y="3498850"/>
          <p14:tracePt t="92632" x="2754313" y="3563938"/>
          <p14:tracePt t="92649" x="2763838" y="3592513"/>
          <p14:tracePt t="92653" x="2773363" y="3600450"/>
          <p14:tracePt t="92666" x="2782888" y="3629025"/>
          <p14:tracePt t="92683" x="2782888" y="3638550"/>
          <p14:tracePt t="92699" x="2801938" y="3648075"/>
          <p14:tracePt t="92953" x="2819400" y="3629025"/>
          <p14:tracePt t="92959" x="2867025" y="3600450"/>
          <p14:tracePt t="92966" x="2913063" y="3563938"/>
          <p14:tracePt t="92982" x="3043238" y="3479800"/>
          <p14:tracePt t="92999" x="3192463" y="3395663"/>
          <p14:tracePt t="93000" x="3284538" y="3340100"/>
          <p14:tracePt t="93016" x="3443288" y="3238500"/>
          <p14:tracePt t="93032" x="3638550" y="3117850"/>
          <p14:tracePt t="93049" x="3927475" y="2930525"/>
          <p14:tracePt t="93066" x="4132263" y="2773363"/>
          <p14:tracePt t="93082" x="4271963" y="2633663"/>
          <p14:tracePt t="93084" x="4373563" y="2520950"/>
          <p14:tracePt t="93099" x="4503738" y="2317750"/>
          <p14:tracePt t="93117" x="4662488" y="2038350"/>
          <p14:tracePt t="93132" x="4681538" y="1908175"/>
          <p14:tracePt t="93149" x="4700588" y="1814513"/>
          <p14:tracePt t="93166" x="4700588" y="1720850"/>
          <p14:tracePt t="93182" x="4700588" y="1684338"/>
          <p14:tracePt t="93199" x="4708525" y="1628775"/>
          <p14:tracePt t="93217" x="4718050" y="1600200"/>
          <p14:tracePt t="93233" x="4727575" y="1563688"/>
          <p14:tracePt t="93250" x="4727575" y="1554163"/>
          <p14:tracePt t="93266" x="4737100" y="1525588"/>
          <p14:tracePt t="93283" x="4737100" y="1498600"/>
          <p14:tracePt t="93299" x="4737100" y="1470025"/>
          <p14:tracePt t="93316" x="4737100" y="1414463"/>
          <p14:tracePt t="93333" x="4737100" y="1385888"/>
          <p14:tracePt t="93350" x="4727575" y="1358900"/>
          <p14:tracePt t="93366" x="4700588" y="1349375"/>
          <p14:tracePt t="93383" x="4672013" y="1349375"/>
          <p14:tracePt t="93399" x="4560888" y="1377950"/>
          <p14:tracePt t="93416" x="4467225" y="1433513"/>
          <p14:tracePt t="93433" x="4262438" y="1609725"/>
          <p14:tracePt t="93449" x="4160838" y="1730375"/>
          <p14:tracePt t="93467" x="4038600" y="1851025"/>
          <p14:tracePt t="93484" x="3983038" y="1935163"/>
          <p14:tracePt t="93502" x="3946525" y="2009775"/>
          <p14:tracePt t="93516" x="3917950" y="2055813"/>
          <p14:tracePt t="93533" x="3898900" y="2093913"/>
          <p14:tracePt t="93550" x="3898900" y="2168525"/>
          <p14:tracePt t="93567" x="3890963" y="2205038"/>
          <p14:tracePt t="93584" x="3890963" y="2260600"/>
          <p14:tracePt t="93599" x="3890963" y="2279650"/>
          <p14:tracePt t="93616" x="3890963" y="2308225"/>
          <p14:tracePt t="93636" x="3890963" y="2325688"/>
          <p14:tracePt t="93649" x="3890963" y="2335213"/>
          <p14:tracePt t="93666" x="3890963" y="2344738"/>
          <p14:tracePt t="93683" x="3898900" y="2354263"/>
          <p14:tracePt t="93700" x="3908425" y="2363788"/>
          <p14:tracePt t="93716" x="3927475" y="2373313"/>
          <p14:tracePt t="93736" x="3937000" y="2373313"/>
          <p14:tracePt t="93749" x="3946525" y="2373313"/>
          <p14:tracePt t="93766" x="3963988" y="2373313"/>
          <p14:tracePt t="93783" x="4002088" y="2373313"/>
          <p14:tracePt t="93800" x="4030663" y="2373313"/>
          <p14:tracePt t="93817" x="4057650" y="2382838"/>
          <p14:tracePt t="93833" x="4086225" y="2382838"/>
          <p14:tracePt t="93850" x="4103688" y="2382838"/>
          <p14:tracePt t="93866" x="4132263" y="2390775"/>
          <p14:tracePt t="93883" x="4151313" y="2390775"/>
          <p14:tracePt t="93900" x="4160838" y="2390775"/>
          <p14:tracePt t="93917" x="4168775" y="2390775"/>
          <p14:tracePt t="93933" x="4178300" y="2390775"/>
          <p14:tracePt t="93950" x="4197350" y="2382838"/>
          <p14:tracePt t="93967" x="4206875" y="2382838"/>
          <p14:tracePt t="93983" x="4216400" y="2382838"/>
          <p14:tracePt t="94000" x="4216400" y="2373313"/>
          <p14:tracePt t="94016" x="4225925" y="2363788"/>
          <p14:tracePt t="95477" x="4216400" y="2363788"/>
          <p14:tracePt t="95485" x="4206875" y="2363788"/>
          <p14:tracePt t="95490" x="4187825" y="2363788"/>
          <p14:tracePt t="95501" x="4178300" y="2373313"/>
          <p14:tracePt t="95518" x="4141788" y="2373313"/>
          <p14:tracePt t="95519" x="4141788" y="2382838"/>
          <p14:tracePt t="95534" x="4095750" y="2390775"/>
          <p14:tracePt t="95551" x="4048125" y="2400300"/>
          <p14:tracePt t="95567" x="3937000" y="2419350"/>
          <p14:tracePt t="95584" x="3862388" y="2447925"/>
          <p14:tracePt t="95601" x="3751263" y="2447925"/>
          <p14:tracePt t="95617" x="3676650" y="2455863"/>
          <p14:tracePt t="95634" x="3611563" y="2465388"/>
          <p14:tracePt t="95651" x="3471863" y="2474913"/>
          <p14:tracePt t="95667" x="3397250" y="2513013"/>
          <p14:tracePt t="95688" x="3173413" y="2624138"/>
          <p14:tracePt t="95700" x="2968625" y="2763838"/>
          <p14:tracePt t="95717" x="2614613" y="3089275"/>
          <p14:tracePt t="95734" x="2428875" y="3340100"/>
          <p14:tracePt t="95751" x="2233613" y="3582988"/>
          <p14:tracePt t="95767" x="2057400" y="3833813"/>
          <p14:tracePt t="95785" x="1982788" y="3973513"/>
          <p14:tracePt t="95801" x="1935163" y="4084638"/>
          <p14:tracePt t="95818" x="1917700" y="4113213"/>
          <p14:tracePt t="95834" x="1908175" y="4149725"/>
          <p14:tracePt t="95835" x="1908175" y="4159250"/>
          <p14:tracePt t="95851" x="1908175" y="4168775"/>
          <p14:tracePt t="95867" x="1908175" y="4197350"/>
          <p14:tracePt t="95884" x="1908175" y="4205288"/>
          <p14:tracePt t="96169" x="1917700" y="4197350"/>
          <p14:tracePt t="96176" x="1954213" y="4159250"/>
          <p14:tracePt t="96185" x="1992313" y="4122738"/>
          <p14:tracePt t="96201" x="2149475" y="3973513"/>
          <p14:tracePt t="96218" x="2327275" y="3759200"/>
          <p14:tracePt t="96235" x="2438400" y="3629025"/>
          <p14:tracePt t="96251" x="2532063" y="3527425"/>
          <p14:tracePt t="96269" x="2587625" y="3479800"/>
          <p14:tracePt t="96285" x="2614613" y="3433763"/>
          <p14:tracePt t="96302" x="2671763" y="3359150"/>
          <p14:tracePt t="96318" x="2708275" y="3330575"/>
          <p14:tracePt t="96335" x="2754313" y="3265488"/>
          <p14:tracePt t="96351" x="2792413" y="3228975"/>
          <p14:tracePt t="96368" x="2819400" y="3192463"/>
          <p14:tracePt t="96385" x="2847975" y="3173413"/>
          <p14:tracePt t="96401" x="2884488" y="3117850"/>
          <p14:tracePt t="96418" x="2978150" y="3052763"/>
          <p14:tracePt t="96435" x="3043238" y="2995613"/>
          <p14:tracePt t="96452" x="3108325" y="2940050"/>
          <p14:tracePt t="96468" x="3154363" y="2930525"/>
          <p14:tracePt t="96485" x="3163888" y="2930525"/>
          <p14:tracePt t="96817" x="3154363" y="2930525"/>
          <p14:tracePt t="96823" x="3127375" y="2959100"/>
          <p14:tracePt t="96835" x="3098800" y="2987675"/>
          <p14:tracePt t="96853" x="2997200" y="3098800"/>
          <p14:tracePt t="96868" x="2922588" y="3182938"/>
          <p14:tracePt t="96885" x="2838450" y="3284538"/>
          <p14:tracePt t="96902" x="2792413" y="3349625"/>
          <p14:tracePt t="96918" x="2754313" y="3405188"/>
          <p14:tracePt t="96919" x="2727325" y="3424238"/>
          <p14:tracePt t="96935" x="2698750" y="3470275"/>
          <p14:tracePt t="96951" x="2679700" y="3508375"/>
          <p14:tracePt t="96968" x="2624138" y="3563938"/>
          <p14:tracePt t="96985" x="2606675" y="3600450"/>
          <p14:tracePt t="97003" x="2568575" y="3665538"/>
          <p14:tracePt t="97018" x="2540000" y="3703638"/>
          <p14:tracePt t="97035" x="2522538" y="3759200"/>
          <p14:tracePt t="97051" x="2493963" y="3833813"/>
          <p14:tracePt t="97068" x="2474913" y="3879850"/>
          <p14:tracePt t="97071" x="2474913" y="3917950"/>
          <p14:tracePt t="97085" x="2447925" y="3973513"/>
          <p14:tracePt t="97101" x="2447925" y="4029075"/>
          <p14:tracePt t="97118" x="2438400" y="4113213"/>
          <p14:tracePt t="97136" x="2438400" y="4132263"/>
          <p14:tracePt t="97151" x="2438400" y="4159250"/>
          <p14:tracePt t="97168" x="2438400" y="4178300"/>
          <p14:tracePt t="97185" x="2438400" y="4187825"/>
          <p14:tracePt t="97201" x="2447925" y="4197350"/>
          <p14:tracePt t="97218" x="2457450" y="4197350"/>
          <p14:tracePt t="97235" x="2484438" y="4197350"/>
          <p14:tracePt t="97252" x="2493963" y="4197350"/>
          <p14:tracePt t="97268" x="2503488" y="4197350"/>
          <p14:tracePt t="97269" x="2513013" y="4197350"/>
          <p14:tracePt t="97285" x="2522538" y="4197350"/>
          <p14:tracePt t="97302" x="2540000" y="4187825"/>
          <p14:tracePt t="97318" x="2578100" y="4168775"/>
          <p14:tracePt t="97335" x="2614613" y="4159250"/>
          <p14:tracePt t="97352" x="2652713" y="4140200"/>
          <p14:tracePt t="97368" x="2689225" y="4132263"/>
          <p14:tracePt t="97384" x="2727325" y="4113213"/>
          <p14:tracePt t="97386" x="2744788" y="4113213"/>
          <p14:tracePt t="97401" x="2801938" y="4103688"/>
          <p14:tracePt t="97418" x="2838450" y="4084638"/>
          <p14:tracePt t="97435" x="2894013" y="4067175"/>
          <p14:tracePt t="97451" x="2922588" y="4067175"/>
          <p14:tracePt t="97468" x="2959100" y="4057650"/>
          <p14:tracePt t="97486" x="2978150" y="4048125"/>
          <p14:tracePt t="97501" x="2987675" y="4048125"/>
          <p14:tracePt t="97518" x="2997200" y="4029075"/>
          <p14:tracePt t="97535" x="2997200" y="4000500"/>
          <p14:tracePt t="97551" x="2978150" y="3917950"/>
          <p14:tracePt t="97569" x="2949575" y="3824288"/>
          <p14:tracePt t="97585" x="2913063" y="3563938"/>
          <p14:tracePt t="97602" x="2876550" y="3378200"/>
          <p14:tracePt t="97618" x="2819400" y="3173413"/>
          <p14:tracePt t="97635" x="2792413" y="2940050"/>
          <p14:tracePt t="97652" x="2773363" y="2828925"/>
          <p14:tracePt t="97668" x="2754313" y="2735263"/>
          <p14:tracePt t="97685" x="2754313" y="2660650"/>
          <p14:tracePt t="97702" x="2754313" y="2438400"/>
          <p14:tracePt t="97718" x="2773363" y="2233613"/>
          <p14:tracePt t="97736" x="2838450" y="1843088"/>
          <p14:tracePt t="97753" x="2867025" y="1581150"/>
          <p14:tracePt t="97768" x="2903538" y="1395413"/>
          <p14:tracePt t="97785" x="2959100" y="1144588"/>
          <p14:tracePt t="97802" x="2968625" y="1023938"/>
          <p14:tracePt t="97818" x="3006725" y="903288"/>
          <p14:tracePt t="97836" x="3014663" y="865188"/>
          <p14:tracePt t="97852" x="3024188" y="838200"/>
          <p14:tracePt t="97869" x="3033713" y="809625"/>
          <p14:tracePt t="97885" x="3043238" y="781050"/>
          <p14:tracePt t="97902" x="3071813" y="754063"/>
          <p14:tracePt t="97920" x="3089275" y="744538"/>
          <p14:tracePt t="97936" x="3163888" y="744538"/>
          <p14:tracePt t="97953" x="3211513" y="790575"/>
          <p14:tracePt t="97971" x="3313113" y="893763"/>
          <p14:tracePt t="97986" x="3368675" y="976313"/>
          <p14:tracePt t="98002" x="3471863" y="1154113"/>
          <p14:tracePt t="98019" x="3592513" y="1450975"/>
          <p14:tracePt t="98035" x="3638550" y="1665288"/>
          <p14:tracePt t="98052" x="3703638" y="2009775"/>
          <p14:tracePt t="98069" x="3722688" y="2120900"/>
          <p14:tracePt t="98086" x="3722688" y="2185988"/>
          <p14:tracePt t="98086" x="3732213" y="2224088"/>
          <p14:tracePt t="98102" x="3741738" y="2279650"/>
          <p14:tracePt t="98121" x="3751263" y="2363788"/>
          <p14:tracePt t="98136" x="3768725" y="2409825"/>
          <p14:tracePt t="98154" x="3768725" y="2438400"/>
          <p14:tracePt t="98155" x="3778250" y="2455863"/>
          <p14:tracePt t="98169" x="3778250" y="2484438"/>
          <p14:tracePt t="98186" x="3778250" y="2503488"/>
          <p14:tracePt t="98203" x="3778250" y="2530475"/>
          <p14:tracePt t="98219" x="3768725" y="2549525"/>
          <p14:tracePt t="98235" x="3751263" y="2568575"/>
          <p14:tracePt t="98252" x="3703638" y="2595563"/>
          <p14:tracePt t="98269" x="3648075" y="2614613"/>
          <p14:tracePt t="98285" x="3556000" y="2670175"/>
          <p14:tracePt t="98302" x="3471863" y="2708275"/>
          <p14:tracePt t="98319" x="3351213" y="2763838"/>
          <p14:tracePt t="98335" x="3248025" y="2800350"/>
          <p14:tracePt t="98352" x="3182938" y="2828925"/>
          <p14:tracePt t="98369" x="3127375" y="2847975"/>
          <p14:tracePt t="98385" x="3089275" y="2865438"/>
          <p14:tracePt t="98402" x="3024188" y="2874963"/>
          <p14:tracePt t="98418" x="2997200" y="2874963"/>
          <p14:tracePt t="98435" x="2959100" y="2874963"/>
          <p14:tracePt t="98452" x="2941638" y="2874963"/>
          <p14:tracePt t="98469" x="2932113" y="2865438"/>
          <p14:tracePt t="98486" x="2903538" y="2847975"/>
          <p14:tracePt t="98502" x="2894013" y="2838450"/>
          <p14:tracePt t="98518" x="2884488" y="2819400"/>
          <p14:tracePt t="98536" x="2884488" y="2809875"/>
          <p14:tracePt t="98552" x="2884488" y="2800350"/>
          <p14:tracePt t="98569" x="2884488" y="2790825"/>
          <p14:tracePt t="98586" x="2894013" y="2773363"/>
          <p14:tracePt t="98603" x="2941638" y="2735263"/>
          <p14:tracePt t="98619" x="2968625" y="2717800"/>
          <p14:tracePt t="98635" x="3033713" y="2679700"/>
          <p14:tracePt t="98652" x="3071813" y="2670175"/>
          <p14:tracePt t="98669" x="3117850" y="2652713"/>
          <p14:tracePt t="98686" x="3154363" y="2633663"/>
          <p14:tracePt t="98702" x="3173413" y="2614613"/>
          <p14:tracePt t="98719" x="3211513" y="2605088"/>
          <p14:tracePt t="98735" x="3238500" y="2605088"/>
          <p14:tracePt t="98752" x="3257550" y="2595563"/>
          <p14:tracePt t="98769" x="3267075" y="2595563"/>
          <p14:tracePt t="98786" x="3284538" y="2587625"/>
          <p14:tracePt t="98803" x="3294063" y="2587625"/>
          <p14:tracePt t="98819" x="3303588" y="2587625"/>
          <p14:tracePt t="98835" x="3341688" y="2587625"/>
          <p14:tracePt t="98852" x="3359150" y="2568575"/>
          <p14:tracePt t="98875" x="3368675" y="2568575"/>
          <p14:tracePt t="98888" x="3378200" y="2568575"/>
          <p14:tracePt t="99012" x="3368675" y="2568575"/>
          <p14:tracePt t="99032" x="3359150" y="2568575"/>
          <p14:tracePt t="99039" x="3351213" y="2568575"/>
          <p14:tracePt t="99046" x="3341688" y="2568575"/>
          <p14:tracePt t="99067" x="3322638" y="2568575"/>
          <p14:tracePt t="99080" x="3313113" y="2568575"/>
          <p14:tracePt t="99087" x="3303588" y="2568575"/>
          <p14:tracePt t="99102" x="3276600" y="2568575"/>
          <p14:tracePt t="99119" x="3248025" y="2568575"/>
          <p14:tracePt t="99135" x="3211513" y="2568575"/>
          <p14:tracePt t="99152" x="3192463" y="2568575"/>
          <p14:tracePt t="99169" x="3173413" y="2568575"/>
          <p14:tracePt t="99185" x="3146425" y="2568575"/>
          <p14:tracePt t="99204" x="3136900" y="2568575"/>
          <p14:tracePt t="99231" x="3136900" y="2559050"/>
          <p14:tracePt t="99280" x="3146425" y="2559050"/>
          <p14:tracePt t="99287" x="3154363" y="2559050"/>
          <p14:tracePt t="99293" x="3163888" y="2559050"/>
          <p14:tracePt t="99303" x="3173413" y="2559050"/>
          <p14:tracePt t="99318" x="3182938" y="2559050"/>
          <p14:tracePt t="99336" x="3219450" y="2559050"/>
          <p14:tracePt t="99352" x="3238500" y="2559050"/>
          <p14:tracePt t="99369" x="3294063" y="2559050"/>
          <p14:tracePt t="99385" x="3322638" y="2559050"/>
          <p14:tracePt t="99402" x="3378200" y="2549525"/>
          <p14:tracePt t="99419" x="3424238" y="2549525"/>
          <p14:tracePt t="99436" x="3452813" y="2549525"/>
          <p14:tracePt t="99452" x="3481388" y="2549525"/>
          <p14:tracePt t="99469" x="3498850" y="2549525"/>
          <p14:tracePt t="99485" x="3517900" y="2549525"/>
          <p14:tracePt t="99502" x="3536950" y="2549525"/>
          <p14:tracePt t="99519" x="3546475" y="2549525"/>
          <p14:tracePt t="99582" x="3536950" y="2549525"/>
          <p14:tracePt t="99829" x="3527425" y="2549525"/>
          <p14:tracePt t="99952" x="3517900" y="2549525"/>
          <p14:tracePt t="99979" x="3508375" y="2549525"/>
          <p14:tracePt t="100014" x="3498850" y="2549525"/>
          <p14:tracePt t="100028" x="3489325" y="2549525"/>
          <p14:tracePt t="100035" x="3489325" y="2559050"/>
          <p14:tracePt t="100055" x="3481388" y="2559050"/>
          <p14:tracePt t="100103" x="3471863" y="2559050"/>
          <p14:tracePt t="100130" x="3462338" y="2559050"/>
          <p14:tracePt t="100158" x="3452813" y="2559050"/>
          <p14:tracePt t="100171" x="3443288" y="2559050"/>
          <p14:tracePt t="100178" x="3433763" y="2559050"/>
          <p14:tracePt t="100192" x="3424238" y="2559050"/>
          <p14:tracePt t="100202" x="3424238" y="2568575"/>
          <p14:tracePt t="100219" x="3406775" y="2568575"/>
          <p14:tracePt t="100236" x="3397250" y="2568575"/>
          <p14:tracePt t="100253" x="3387725" y="2568575"/>
          <p14:tracePt t="100274" x="3378200" y="2568575"/>
          <p14:tracePt t="100288" x="3368675" y="2568575"/>
          <p14:tracePt t="100316" x="3359150" y="2568575"/>
          <p14:tracePt t="100343" x="3351213" y="2568575"/>
          <p14:tracePt t="100357" x="3341688" y="2568575"/>
          <p14:tracePt t="100378" x="3332163" y="2568575"/>
          <p14:tracePt t="100398" x="3322638" y="2568575"/>
          <p14:tracePt t="100404" x="3313113" y="2568575"/>
          <p14:tracePt t="100427" x="3303588" y="2568575"/>
          <p14:tracePt t="100432" x="3294063" y="2568575"/>
          <p14:tracePt t="100446" x="3284538" y="2568575"/>
          <p14:tracePt t="100453" x="3276600" y="2568575"/>
          <p14:tracePt t="100469" x="3267075" y="2568575"/>
          <p14:tracePt t="100486" x="3257550" y="2568575"/>
          <p14:tracePt t="100503" x="3238500" y="2568575"/>
          <p14:tracePt t="100519" x="3219450" y="2568575"/>
          <p14:tracePt t="100536" x="3211513" y="2568575"/>
          <p14:tracePt t="100570" x="3201988" y="2568575"/>
          <p14:tracePt t="100722" x="3201988" y="2559050"/>
          <p14:tracePt t="100743" x="3211513" y="2559050"/>
          <p14:tracePt t="100755" x="3219450" y="2559050"/>
          <p14:tracePt t="100771" x="3228975" y="2559050"/>
          <p14:tracePt t="100789" x="3238500" y="2559050"/>
          <p14:tracePt t="100796" x="3248025" y="2559050"/>
          <p14:tracePt t="100804" x="3257550" y="2549525"/>
          <p14:tracePt t="100819" x="3276600" y="2549525"/>
          <p14:tracePt t="100836" x="3284538" y="2540000"/>
          <p14:tracePt t="100853" x="3332163" y="2530475"/>
          <p14:tracePt t="100870" x="3368675" y="2520950"/>
          <p14:tracePt t="100886" x="3443288" y="2513013"/>
          <p14:tracePt t="100903" x="3481388" y="2493963"/>
          <p14:tracePt t="100919" x="3546475" y="2484438"/>
          <p14:tracePt t="100936" x="3573463" y="2484438"/>
          <p14:tracePt t="100953" x="3602038" y="2484438"/>
          <p14:tracePt t="100970" x="3621088" y="2484438"/>
          <p14:tracePt t="100986" x="3629025" y="2484438"/>
          <p14:tracePt t="101003" x="3648075" y="2484438"/>
          <p14:tracePt t="101022" x="3657600" y="2484438"/>
          <p14:tracePt t="101530" x="3638550" y="2474913"/>
          <p14:tracePt t="101536" x="3602038" y="2447925"/>
          <p14:tracePt t="101544" x="3573463" y="2419350"/>
          <p14:tracePt t="101553" x="3508375" y="2382838"/>
          <p14:tracePt t="101571" x="3406775" y="2279650"/>
          <p14:tracePt t="101587" x="3341688" y="2224088"/>
          <p14:tracePt t="101603" x="3303588" y="2178050"/>
          <p14:tracePt t="101620" x="3257550" y="2130425"/>
          <p14:tracePt t="101637" x="3248025" y="2112963"/>
          <p14:tracePt t="101654" x="3219450" y="2065338"/>
          <p14:tracePt t="101670" x="3211513" y="2047875"/>
          <p14:tracePt t="101687" x="3192463" y="2028825"/>
          <p14:tracePt t="101703" x="3192463" y="2009775"/>
          <p14:tracePt t="101720" x="3182938" y="2009775"/>
          <p14:tracePt t="101737" x="3182938" y="2000250"/>
          <p14:tracePt t="101754" x="3182938" y="1990725"/>
          <p14:tracePt t="101770" x="3182938" y="1982788"/>
          <p14:tracePt t="101787" x="3182938" y="1963738"/>
          <p14:tracePt t="101804" x="3201988" y="1954213"/>
          <p14:tracePt t="101820" x="3228975" y="1935163"/>
          <p14:tracePt t="101838" x="3238500" y="1935163"/>
          <p14:tracePt t="101853" x="3303588" y="1916113"/>
          <p14:tracePt t="101870" x="3351213" y="1916113"/>
          <p14:tracePt t="101887" x="3406775" y="1908175"/>
          <p14:tracePt t="101904" x="3462338" y="1908175"/>
          <p14:tracePt t="101920" x="3517900" y="1908175"/>
          <p14:tracePt t="101936" x="3556000" y="1908175"/>
          <p14:tracePt t="101953" x="3592513" y="1908175"/>
          <p14:tracePt t="101971" x="3638550" y="1916113"/>
          <p14:tracePt t="101987" x="3667125" y="1916113"/>
          <p14:tracePt t="102004" x="3694113" y="1925638"/>
          <p14:tracePt t="102020" x="3703638" y="1925638"/>
          <p14:tracePt t="102037" x="3713163" y="1925638"/>
          <p14:tracePt t="102311" x="3686175" y="1954213"/>
          <p14:tracePt t="102316" x="3611563" y="2009775"/>
          <p14:tracePt t="102323" x="3536950" y="2047875"/>
          <p14:tracePt t="102337" x="3443288" y="2112963"/>
          <p14:tracePt t="102353" x="3359150" y="2168525"/>
          <p14:tracePt t="102370" x="3303588" y="2195513"/>
          <p14:tracePt t="102387" x="3238500" y="2224088"/>
          <p14:tracePt t="102404" x="3201988" y="2243138"/>
          <p14:tracePt t="102420" x="3173413" y="2260600"/>
          <p14:tracePt t="102437" x="3154363" y="2270125"/>
          <p14:tracePt t="102454" x="3146425" y="2270125"/>
          <p14:tracePt t="102470" x="3136900" y="2270125"/>
          <p14:tracePt t="102495" x="3127375" y="2270125"/>
          <p14:tracePt t="102557" x="3136900" y="2260600"/>
          <p14:tracePt t="102563" x="3136900" y="2252663"/>
          <p14:tracePt t="102570" x="3146425" y="2243138"/>
          <p14:tracePt t="102587" x="3146425" y="2233613"/>
          <p14:tracePt t="102603" x="3163888" y="2214563"/>
          <p14:tracePt t="102620" x="3219450" y="2159000"/>
          <p14:tracePt t="102637" x="3276600" y="2112963"/>
          <p14:tracePt t="102653" x="3387725" y="2019300"/>
          <p14:tracePt t="102671" x="3498850" y="1935163"/>
          <p14:tracePt t="102687" x="3667125" y="1851025"/>
          <p14:tracePt t="102704" x="3806825" y="1768475"/>
          <p14:tracePt t="102721" x="3963988" y="1703388"/>
          <p14:tracePt t="102737" x="4076700" y="1674813"/>
          <p14:tracePt t="102754" x="4178300" y="1674813"/>
          <p14:tracePt t="102770" x="4291013" y="1674813"/>
          <p14:tracePt t="102787" x="4373563" y="1693863"/>
          <p14:tracePt t="102804" x="4486275" y="1720850"/>
          <p14:tracePt t="102820" x="4551363" y="1758950"/>
          <p14:tracePt t="102837" x="4635500" y="1795463"/>
          <p14:tracePt t="102854" x="4691063" y="1833563"/>
          <p14:tracePt t="102870" x="4737100" y="1851025"/>
          <p14:tracePt t="102887" x="4811713" y="1908175"/>
          <p14:tracePt t="102905" x="4857750" y="1925638"/>
          <p14:tracePt t="102920" x="4932363" y="1990725"/>
          <p14:tracePt t="102937" x="4960938" y="2019300"/>
          <p14:tracePt t="102954" x="4978400" y="2065338"/>
          <p14:tracePt t="102971" x="5006975" y="2120900"/>
          <p14:tracePt t="102988" x="5016500" y="2159000"/>
          <p14:tracePt t="103004" x="5016500" y="2205038"/>
          <p14:tracePt t="103020" x="4997450" y="2243138"/>
          <p14:tracePt t="103038" x="4922838" y="2298700"/>
          <p14:tracePt t="103054" x="4857750" y="2335213"/>
          <p14:tracePt t="103071" x="4691063" y="2354263"/>
          <p14:tracePt t="103087" x="4570413" y="2354263"/>
          <p14:tracePt t="103104" x="4438650" y="2354263"/>
          <p14:tracePt t="103120" x="4318000" y="2354263"/>
          <p14:tracePt t="103137" x="4271963" y="2354263"/>
          <p14:tracePt t="103154" x="4216400" y="2344738"/>
          <p14:tracePt t="103170" x="4187825" y="2344738"/>
          <p14:tracePt t="103187" x="4151313" y="2325688"/>
          <p14:tracePt t="103204" x="4122738" y="2325688"/>
          <p14:tracePt t="103221" x="4103688" y="2308225"/>
          <p14:tracePt t="103238" x="4076700" y="2308225"/>
          <p14:tracePt t="103254" x="4067175" y="2298700"/>
          <p14:tracePt t="103271" x="4048125" y="2279650"/>
          <p14:tracePt t="103287" x="4038600" y="2270125"/>
          <p14:tracePt t="103305" x="4021138" y="2243138"/>
          <p14:tracePt t="103321" x="4011613" y="2243138"/>
          <p14:tracePt t="103337" x="4002088" y="2224088"/>
          <p14:tracePt t="103354" x="4002088" y="2214563"/>
          <p14:tracePt t="103373" x="4002088" y="2205038"/>
          <p14:tracePt t="103388" x="4002088" y="2195513"/>
          <p14:tracePt t="103408" x="4002088" y="2185988"/>
          <p14:tracePt t="103421" x="4021138" y="2178050"/>
          <p14:tracePt t="103438" x="4038600" y="2159000"/>
          <p14:tracePt t="103454" x="4057650" y="2149475"/>
          <p14:tracePt t="103472" x="4103688" y="2130425"/>
          <p14:tracePt t="103487" x="4141788" y="2120900"/>
          <p14:tracePt t="103504" x="4178300" y="2103438"/>
          <p14:tracePt t="103505" x="4216400" y="2103438"/>
          <p14:tracePt t="103521" x="4252913" y="2093913"/>
          <p14:tracePt t="103538" x="4300538" y="2074863"/>
          <p14:tracePt t="103554" x="4337050" y="2065338"/>
          <p14:tracePt t="103571" x="4356100" y="2065338"/>
          <p14:tracePt t="103587" x="4383088" y="2065338"/>
          <p14:tracePt t="103604" x="4392613" y="2065338"/>
          <p14:tracePt t="103634" x="4383088" y="2065338"/>
          <p14:tracePt t="103640" x="4373563" y="2065338"/>
          <p14:tracePt t="103655" x="4346575" y="2065338"/>
          <p14:tracePt t="103670" x="4308475" y="2074863"/>
          <p14:tracePt t="103687" x="4243388" y="2093913"/>
          <p14:tracePt t="103704" x="4160838" y="2103438"/>
          <p14:tracePt t="103721" x="4095750" y="2112963"/>
          <p14:tracePt t="103737" x="4030663" y="2120900"/>
          <p14:tracePt t="103755" x="3973513" y="2130425"/>
          <p14:tracePt t="103771" x="3927475" y="2139950"/>
          <p14:tracePt t="103788" x="3898900" y="2149475"/>
          <p14:tracePt t="103805" x="3871913" y="2159000"/>
          <p14:tracePt t="103805" x="3871913" y="2168525"/>
          <p14:tracePt t="103821" x="3852863" y="2168525"/>
          <p14:tracePt t="103837" x="3843338" y="2168525"/>
          <p14:tracePt t="103854" x="3825875" y="2178050"/>
          <p14:tracePt t="103888" x="3825875" y="2185988"/>
          <p14:tracePt t="103963" x="3833813" y="2195513"/>
          <p14:tracePt t="103977" x="3843338" y="2195513"/>
          <p14:tracePt t="103990" x="3852863" y="2195513"/>
          <p14:tracePt t="103997" x="3862388" y="2195513"/>
          <p14:tracePt t="104004" x="3871913" y="2195513"/>
          <p14:tracePt t="104021" x="3890963" y="2205038"/>
          <p14:tracePt t="104037" x="3917950" y="2214563"/>
          <p14:tracePt t="104054" x="3963988" y="2214563"/>
          <p14:tracePt t="104071" x="3992563" y="2214563"/>
          <p14:tracePt t="104088" x="4057650" y="2214563"/>
          <p14:tracePt t="104105" x="4113213" y="2214563"/>
          <p14:tracePt t="104121" x="4178300" y="2214563"/>
          <p14:tracePt t="104138" x="4233863" y="2214563"/>
          <p14:tracePt t="104155" x="4271963" y="2214563"/>
          <p14:tracePt t="104156" x="4291013" y="2214563"/>
          <p14:tracePt t="104171" x="4327525" y="2214563"/>
          <p14:tracePt t="104188" x="4365625" y="2214563"/>
          <p14:tracePt t="104204" x="4411663" y="2214563"/>
          <p14:tracePt t="104221" x="4438650" y="2214563"/>
          <p14:tracePt t="104238" x="4476750" y="2214563"/>
          <p14:tracePt t="104258" x="4486275" y="2214563"/>
          <p14:tracePt t="104271" x="4495800" y="2214563"/>
          <p14:tracePt t="104272" x="4503738" y="2214563"/>
          <p14:tracePt t="107245" x="4495800" y="2214563"/>
          <p14:tracePt t="107248" x="4467225" y="2243138"/>
          <p14:tracePt t="107255" x="4421188" y="2252663"/>
          <p14:tracePt t="107273" x="4300538" y="2298700"/>
          <p14:tracePt t="107289" x="4197350" y="2363788"/>
          <p14:tracePt t="107306" x="4048125" y="2447925"/>
          <p14:tracePt t="107323" x="3983038" y="2493963"/>
          <p14:tracePt t="107339" x="3881438" y="2559050"/>
          <p14:tracePt t="107356" x="3825875" y="2605088"/>
          <p14:tracePt t="107372" x="3768725" y="2679700"/>
          <p14:tracePt t="107389" x="3713163" y="2735263"/>
          <p14:tracePt t="107406" x="3648075" y="2865438"/>
          <p14:tracePt t="107422" x="3611563" y="2930525"/>
          <p14:tracePt t="107439" x="3602038" y="2995613"/>
          <p14:tracePt t="107455" x="3592513" y="3079750"/>
          <p14:tracePt t="107472" x="3592513" y="3117850"/>
          <p14:tracePt t="107489" x="3602038" y="3163888"/>
          <p14:tracePt t="107506" x="3629025" y="3200400"/>
          <p14:tracePt t="107523" x="3667125" y="3238500"/>
          <p14:tracePt t="107539" x="3713163" y="3265488"/>
          <p14:tracePt t="107556" x="3751263" y="3275013"/>
          <p14:tracePt t="107573" x="3825875" y="3313113"/>
          <p14:tracePt t="107589" x="3862388" y="3322638"/>
          <p14:tracePt t="107606" x="3956050" y="3322638"/>
          <p14:tracePt t="107622" x="4021138" y="3322638"/>
          <p14:tracePt t="107639" x="4103688" y="3322638"/>
          <p14:tracePt t="107656" x="4160838" y="3322638"/>
          <p14:tracePt t="107673" x="4206875" y="3313113"/>
          <p14:tracePt t="107690" x="4252913" y="3313113"/>
          <p14:tracePt t="107706" x="4291013" y="3313113"/>
          <p14:tracePt t="107722" x="4337050" y="3294063"/>
          <p14:tracePt t="107739" x="4356100" y="3284538"/>
          <p14:tracePt t="107994" x="4356100" y="3257550"/>
          <p14:tracePt t="108000" x="4318000" y="3238500"/>
          <p14:tracePt t="108006" x="4308475" y="3219450"/>
          <p14:tracePt t="108023" x="4252913" y="3163888"/>
          <p14:tracePt t="108039" x="4197350" y="3098800"/>
          <p14:tracePt t="108056" x="4122738" y="2995613"/>
          <p14:tracePt t="108073" x="4076700" y="2949575"/>
          <p14:tracePt t="108089" x="4002088" y="2865438"/>
          <p14:tracePt t="108106" x="3946525" y="2828925"/>
          <p14:tracePt t="108123" x="3843338" y="2782888"/>
          <p14:tracePt t="108139" x="3797300" y="2763838"/>
          <p14:tracePt t="108156" x="3741738" y="2744788"/>
          <p14:tracePt t="108173" x="3657600" y="2725738"/>
          <p14:tracePt t="108189" x="3621088" y="2717800"/>
          <p14:tracePt t="108206" x="3582988" y="2708275"/>
          <p14:tracePt t="108223" x="3563938" y="2698750"/>
          <p14:tracePt t="108239" x="3546475" y="2689225"/>
          <p14:tracePt t="108256" x="3546475" y="2679700"/>
          <p14:tracePt t="108274" x="3556000" y="2670175"/>
          <p14:tracePt t="108289" x="3563938" y="2660650"/>
          <p14:tracePt t="108306" x="3602038" y="2660650"/>
          <p14:tracePt t="108323" x="3657600" y="2643188"/>
          <p14:tracePt t="108339" x="3694113" y="2643188"/>
          <p14:tracePt t="108357" x="3778250" y="2633663"/>
          <p14:tracePt t="108373" x="3816350" y="2633663"/>
          <p14:tracePt t="108390" x="3843338" y="2633663"/>
          <p14:tracePt t="108406" x="3890963" y="2633663"/>
          <p14:tracePt t="108423" x="3908425" y="2633663"/>
          <p14:tracePt t="108440" x="3956050" y="2633663"/>
          <p14:tracePt t="108456" x="3983038" y="2633663"/>
          <p14:tracePt t="108473" x="4067175" y="2633663"/>
          <p14:tracePt t="108490" x="4132263" y="2633663"/>
          <p14:tracePt t="108506" x="4178300" y="2633663"/>
          <p14:tracePt t="108523" x="4281488" y="2643188"/>
          <p14:tracePt t="108540" x="4318000" y="2643188"/>
          <p14:tracePt t="108556" x="4402138" y="2643188"/>
          <p14:tracePt t="108573" x="4448175" y="2643188"/>
          <p14:tracePt t="108590" x="4503738" y="2643188"/>
          <p14:tracePt t="108606" x="4532313" y="2643188"/>
          <p14:tracePt t="108623" x="4551363" y="2643188"/>
          <p14:tracePt t="108624" x="4570413" y="2643188"/>
          <p14:tracePt t="108640" x="4578350" y="2643188"/>
          <p14:tracePt t="108657" x="4597400" y="2643188"/>
          <p14:tracePt t="108673" x="4606925" y="2643188"/>
          <p14:tracePt t="108690" x="4606925" y="2652713"/>
          <p14:tracePt t="108707" x="4635500" y="2652713"/>
          <p14:tracePt t="108723" x="4643438" y="2670175"/>
          <p14:tracePt t="108740" x="4643438" y="2679700"/>
          <p14:tracePt t="108756" x="4652963" y="2689225"/>
          <p14:tracePt t="108782" x="4643438" y="2698750"/>
          <p14:tracePt t="108790" x="4643438" y="2708275"/>
          <p14:tracePt t="108807" x="4616450" y="2717800"/>
          <p14:tracePt t="108824" x="4570413" y="2725738"/>
          <p14:tracePt t="108840" x="4532313" y="2725738"/>
          <p14:tracePt t="108856" x="4495800" y="2725738"/>
          <p14:tracePt t="108857" x="4476750" y="2725738"/>
          <p14:tracePt t="108873" x="4438650" y="2725738"/>
          <p14:tracePt t="108890" x="4402138" y="2725738"/>
          <p14:tracePt t="108906" x="4365625" y="2717800"/>
          <p14:tracePt t="108923" x="4337050" y="2698750"/>
          <p14:tracePt t="108940" x="4308475" y="2698750"/>
          <p14:tracePt t="108956" x="4300538" y="2698750"/>
          <p14:tracePt t="108973" x="4281488" y="2689225"/>
          <p14:tracePt t="108990" x="4271963" y="2689225"/>
          <p14:tracePt t="109049" x="4262438" y="2689225"/>
          <p14:tracePt t="109077" x="4252913" y="2689225"/>
          <p14:tracePt t="109446" x="4233863" y="2689225"/>
          <p14:tracePt t="109453" x="4197350" y="2689225"/>
          <p14:tracePt t="109460" x="4178300" y="2689225"/>
          <p14:tracePt t="109473" x="4132263" y="2689225"/>
          <p14:tracePt t="109490" x="4076700" y="2689225"/>
          <p14:tracePt t="109507" x="4030663" y="2698750"/>
          <p14:tracePt t="109508" x="4011613" y="2698750"/>
          <p14:tracePt t="109524" x="3983038" y="2698750"/>
          <p14:tracePt t="109541" x="3956050" y="2698750"/>
          <p14:tracePt t="109556" x="3927475" y="2717800"/>
          <p14:tracePt t="109573" x="3898900" y="2717800"/>
          <p14:tracePt t="109591" x="3881438" y="2717800"/>
          <p14:tracePt t="109607" x="3871913" y="2717800"/>
          <p14:tracePt t="109631" x="3862388" y="2717800"/>
          <p14:tracePt t="109666" x="3862388" y="2725738"/>
          <p14:tracePt t="109838" x="3871913" y="2725738"/>
          <p14:tracePt t="109893" x="3881438" y="2725738"/>
          <p14:tracePt t="109906" x="3881438" y="2717800"/>
          <p14:tracePt t="109920" x="3890963" y="2717800"/>
          <p14:tracePt t="109940" x="3898900" y="2708275"/>
          <p14:tracePt t="109961" x="3908425" y="2698750"/>
          <p14:tracePt t="109974" x="3917950" y="2698750"/>
          <p14:tracePt t="109981" x="3927475" y="2698750"/>
          <p14:tracePt t="109990" x="3937000" y="2689225"/>
          <p14:tracePt t="110007" x="3946525" y="2689225"/>
          <p14:tracePt t="110024" x="3956050" y="2689225"/>
          <p14:tracePt t="110050" x="3963988" y="2689225"/>
          <p14:tracePt t="110091" x="3963988" y="2679700"/>
          <p14:tracePt t="110126" x="3956050" y="2679700"/>
          <p14:tracePt t="110402" x="3973513" y="2660650"/>
          <p14:tracePt t="110407" x="3973513" y="2652713"/>
          <p14:tracePt t="110414" x="4011613" y="2633663"/>
          <p14:tracePt t="110424" x="4057650" y="2595563"/>
          <p14:tracePt t="110440" x="4151313" y="2530475"/>
          <p14:tracePt t="110457" x="4411663" y="2438400"/>
          <p14:tracePt t="110474" x="4551363" y="2363788"/>
          <p14:tracePt t="110490" x="4783138" y="2298700"/>
          <p14:tracePt t="110507" x="4932363" y="2270125"/>
          <p14:tracePt t="110524" x="5165725" y="2243138"/>
          <p14:tracePt t="110540" x="5286375" y="2243138"/>
          <p14:tracePt t="110558" x="5426075" y="2243138"/>
          <p14:tracePt t="110574" x="5584825" y="2252663"/>
          <p14:tracePt t="110590" x="5657850" y="2279650"/>
          <p14:tracePt t="110607" x="5751513" y="2308225"/>
          <p14:tracePt t="110624" x="5797550" y="2344738"/>
          <p14:tracePt t="110641" x="5872163" y="2382838"/>
          <p14:tracePt t="110657" x="5927725" y="2428875"/>
          <p14:tracePt t="110674" x="5984875" y="2474913"/>
          <p14:tracePt t="110690" x="6049963" y="2530475"/>
          <p14:tracePt t="110707" x="6096000" y="2578100"/>
          <p14:tracePt t="110724" x="6132513" y="2614613"/>
          <p14:tracePt t="110741" x="6142038" y="2643188"/>
          <p14:tracePt t="110757" x="6151563" y="2698750"/>
          <p14:tracePt t="110774" x="6132513" y="2744788"/>
          <p14:tracePt t="110791" x="6096000" y="2809875"/>
          <p14:tracePt t="110807" x="5881688" y="2930525"/>
          <p14:tracePt t="110824" x="5611813" y="3043238"/>
          <p14:tracePt t="110840" x="5165725" y="3192463"/>
          <p14:tracePt t="110857" x="4970463" y="3248025"/>
          <p14:tracePt t="110875" x="4857750" y="3257550"/>
          <p14:tracePt t="110890" x="4830763" y="3257550"/>
          <p14:tracePt t="110907" x="4811713" y="3257550"/>
          <p14:tracePt t="110924" x="4802188" y="3257550"/>
          <p14:tracePt t="110941" x="4783138" y="3257550"/>
          <p14:tracePt t="110957" x="4775200" y="3257550"/>
          <p14:tracePt t="110974" x="4756150" y="3238500"/>
          <p14:tracePt t="110991" x="4756150" y="3228975"/>
          <p14:tracePt t="111008" x="4746625" y="3219450"/>
          <p14:tracePt t="111024" x="4727575" y="3209925"/>
          <p14:tracePt t="111041" x="4718050" y="3182938"/>
          <p14:tracePt t="111057" x="4718050" y="3163888"/>
          <p14:tracePt t="111075" x="4700588" y="3135313"/>
          <p14:tracePt t="111091" x="4681538" y="3098800"/>
          <p14:tracePt t="111107" x="4672013" y="3043238"/>
          <p14:tracePt t="111124" x="4681538" y="2995613"/>
          <p14:tracePt t="111141" x="4700588" y="2949575"/>
          <p14:tracePt t="111157" x="4727575" y="2884488"/>
          <p14:tracePt t="111175" x="4756150" y="2847975"/>
          <p14:tracePt t="111191" x="4811713" y="2809875"/>
          <p14:tracePt t="111207" x="4830763" y="2790825"/>
          <p14:tracePt t="111224" x="4886325" y="2763838"/>
          <p14:tracePt t="111241" x="4922838" y="2744788"/>
          <p14:tracePt t="111257" x="4941888" y="2725738"/>
          <p14:tracePt t="111274" x="4970463" y="2717800"/>
          <p14:tracePt t="111291" x="4987925" y="2708275"/>
          <p14:tracePt t="111308" x="5006975" y="2708275"/>
          <p14:tracePt t="111324" x="5016500" y="2698750"/>
          <p14:tracePt t="111341" x="5016500" y="2689225"/>
          <p14:tracePt t="111357" x="5026025" y="2689225"/>
          <p14:tracePt t="111382" x="5035550" y="2689225"/>
          <p14:tracePt t="111451" x="5026025" y="2689225"/>
          <p14:tracePt t="111836" x="5006975" y="2689225"/>
          <p14:tracePt t="111841" x="4987925" y="2689225"/>
          <p14:tracePt t="111848" x="4960938" y="2689225"/>
          <p14:tracePt t="111857" x="4932363" y="2689225"/>
          <p14:tracePt t="111874" x="4895850" y="2679700"/>
          <p14:tracePt t="111891" x="4848225" y="2679700"/>
          <p14:tracePt t="111908" x="4830763" y="2670175"/>
          <p14:tracePt t="111925" x="4792663" y="2670175"/>
          <p14:tracePt t="111941" x="4783138" y="2670175"/>
          <p14:tracePt t="111958" x="4775200" y="2670175"/>
          <p14:tracePt t="111974" x="4765675" y="2670175"/>
          <p14:tracePt t="111991" x="4746625" y="2670175"/>
          <p14:tracePt t="112008" x="4737100" y="2679700"/>
          <p14:tracePt t="112025" x="4727575" y="2679700"/>
          <p14:tracePt t="112041" x="4718050" y="2698750"/>
          <p14:tracePt t="112058" x="4718050" y="2708275"/>
          <p14:tracePt t="112075" x="4718050" y="2744788"/>
          <p14:tracePt t="112091" x="4727575" y="2763838"/>
          <p14:tracePt t="112108" x="4737100" y="2782888"/>
          <p14:tracePt t="112125" x="4765675" y="2819400"/>
          <p14:tracePt t="112141" x="4783138" y="2838450"/>
          <p14:tracePt t="112158" x="4821238" y="2865438"/>
          <p14:tracePt t="112174" x="4830763" y="2874963"/>
          <p14:tracePt t="112191" x="4857750" y="2884488"/>
          <p14:tracePt t="112208" x="4876800" y="2894013"/>
          <p14:tracePt t="112225" x="4895850" y="2903538"/>
          <p14:tracePt t="112241" x="4932363" y="2903538"/>
          <p14:tracePt t="112258" x="4941888" y="2903538"/>
          <p14:tracePt t="112275" x="4970463" y="2903538"/>
          <p14:tracePt t="112291" x="4987925" y="2894013"/>
          <p14:tracePt t="112309" x="5006975" y="2874963"/>
          <p14:tracePt t="112325" x="5035550" y="2865438"/>
          <p14:tracePt t="112341" x="5062538" y="2828925"/>
          <p14:tracePt t="112358" x="5091113" y="2809875"/>
          <p14:tracePt t="112375" x="5100638" y="2790825"/>
          <p14:tracePt t="112391" x="5118100" y="2763838"/>
          <p14:tracePt t="112411" x="5118100" y="2754313"/>
          <p14:tracePt t="112425" x="5118100" y="2744788"/>
          <p14:tracePt t="112426" x="5118100" y="2735263"/>
          <p14:tracePt t="112441" x="5118100" y="2717800"/>
          <p14:tracePt t="112458" x="5110163" y="2708275"/>
          <p14:tracePt t="112475" x="5091113" y="2679700"/>
          <p14:tracePt t="112492" x="5072063" y="2652713"/>
          <p14:tracePt t="112508" x="5035550" y="2614613"/>
          <p14:tracePt t="112525" x="5016500" y="2587625"/>
          <p14:tracePt t="112542" x="4997450" y="2549525"/>
          <p14:tracePt t="112558" x="4978400" y="2530475"/>
          <p14:tracePt t="112575" x="4951413" y="2513013"/>
          <p14:tracePt t="112592" x="4913313" y="2493963"/>
          <p14:tracePt t="112608" x="4886325" y="2474913"/>
          <p14:tracePt t="112625" x="4867275" y="2465388"/>
          <p14:tracePt t="112641" x="4848225" y="2465388"/>
          <p14:tracePt t="112659" x="4830763" y="2465388"/>
          <p14:tracePt t="112675" x="4821238" y="2465388"/>
          <p14:tracePt t="112692" x="4802188" y="2484438"/>
          <p14:tracePt t="112693" x="4802188" y="2493963"/>
          <p14:tracePt t="112708" x="4792663" y="2513013"/>
          <p14:tracePt t="112725" x="4792663" y="2540000"/>
          <p14:tracePt t="112741" x="4792663" y="2587625"/>
          <p14:tracePt t="112758" x="4802188" y="2614613"/>
          <p14:tracePt t="112775" x="4821238" y="2643188"/>
          <p14:tracePt t="112776" x="4830763" y="2643188"/>
          <p14:tracePt t="112791" x="4857750" y="2660650"/>
          <p14:tracePt t="112808" x="4876800" y="2679700"/>
          <p14:tracePt t="112825" x="4932363" y="2698750"/>
          <p14:tracePt t="112842" x="4960938" y="2708275"/>
          <p14:tracePt t="112858" x="5016500" y="2717800"/>
          <p14:tracePt t="112875" x="5053013" y="2717800"/>
          <p14:tracePt t="112892" x="5118100" y="2717800"/>
          <p14:tracePt t="112909" x="5137150" y="2708275"/>
          <p14:tracePt t="112925" x="5156200" y="2698750"/>
          <p14:tracePt t="112927" x="5165725" y="2698750"/>
          <p14:tracePt t="112942" x="5175250" y="2689225"/>
          <p14:tracePt t="112958" x="5183188" y="2679700"/>
          <p14:tracePt t="112975" x="5183188" y="2660650"/>
          <p14:tracePt t="112992" x="5165725" y="2643188"/>
          <p14:tracePt t="113008" x="5127625" y="2614613"/>
          <p14:tracePt t="113009" x="5091113" y="2605088"/>
          <p14:tracePt t="113025" x="5053013" y="2568575"/>
          <p14:tracePt t="113042" x="5026025" y="2559050"/>
          <p14:tracePt t="113043" x="5006975" y="2549525"/>
          <p14:tracePt t="113058" x="4997450" y="2549525"/>
          <p14:tracePt t="113075" x="4978400" y="2540000"/>
          <p14:tracePt t="113091" x="4951413" y="2540000"/>
          <p14:tracePt t="113108" x="4941888" y="2540000"/>
          <p14:tracePt t="113126" x="4913313" y="2568575"/>
          <p14:tracePt t="113142" x="4895850" y="2587625"/>
          <p14:tracePt t="113158" x="4867275" y="2633663"/>
          <p14:tracePt t="113175" x="4848225" y="2670175"/>
          <p14:tracePt t="113192" x="4830763" y="2698750"/>
          <p14:tracePt t="113209" x="4811713" y="2744788"/>
          <p14:tracePt t="113225" x="4802188" y="2763838"/>
          <p14:tracePt t="113242" x="4802188" y="2790825"/>
          <p14:tracePt t="113258" x="4802188" y="2809875"/>
          <p14:tracePt t="113275" x="4821238" y="2828925"/>
          <p14:tracePt t="113292" x="4848225" y="2838450"/>
          <p14:tracePt t="113309" x="4876800" y="2847975"/>
          <p14:tracePt t="113325" x="4905375" y="2857500"/>
          <p14:tracePt t="113342" x="4922838" y="2865438"/>
          <p14:tracePt t="113359" x="4941888" y="2865438"/>
          <p14:tracePt t="113375" x="4960938" y="2865438"/>
          <p14:tracePt t="113392" x="4970463" y="2865438"/>
          <p14:tracePt t="113393" x="4978400" y="2865438"/>
          <p14:tracePt t="113413" x="4987925" y="2865438"/>
          <p14:tracePt t="113426" x="4997450" y="2857500"/>
          <p14:tracePt t="113442" x="5006975" y="2838450"/>
          <p14:tracePt t="113458" x="5016500" y="2819400"/>
          <p14:tracePt t="113475" x="5035550" y="2782888"/>
          <p14:tracePt t="113492" x="5072063" y="2754313"/>
          <p14:tracePt t="113509" x="5100638" y="2698750"/>
          <p14:tracePt t="113526" x="5118100" y="2679700"/>
          <p14:tracePt t="113543" x="5137150" y="2660650"/>
          <p14:tracePt t="113558" x="5146675" y="2633663"/>
          <p14:tracePt t="113576" x="5156200" y="2624138"/>
          <p14:tracePt t="113592" x="5165725" y="2605088"/>
          <p14:tracePt t="113612" x="5165725" y="2595563"/>
          <p14:tracePt t="113633" x="5165725" y="2587625"/>
          <p14:tracePt t="113653" x="5165725" y="2578100"/>
          <p14:tracePt t="113735" x="5156200" y="2578100"/>
          <p14:tracePt t="114106" x="5156200" y="2540000"/>
          <p14:tracePt t="114112" x="5156200" y="2513013"/>
          <p14:tracePt t="114118" x="5156200" y="2484438"/>
          <p14:tracePt t="114127" x="5156200" y="2438400"/>
          <p14:tracePt t="114143" x="5175250" y="2308225"/>
          <p14:tracePt t="114161" x="5257800" y="2093913"/>
          <p14:tracePt t="114176" x="5322888" y="1954213"/>
          <p14:tracePt t="114193" x="5360988" y="1860550"/>
          <p14:tracePt t="114209" x="5416550" y="1758950"/>
          <p14:tracePt t="114225" x="5445125" y="1693863"/>
          <p14:tracePt t="114243" x="5500688" y="1600200"/>
          <p14:tracePt t="114259" x="5546725" y="1535113"/>
          <p14:tracePt t="114276" x="5602288" y="1479550"/>
          <p14:tracePt t="114292" x="5649913" y="1423988"/>
          <p14:tracePt t="114310" x="5686425" y="1377950"/>
          <p14:tracePt t="114311" x="5695950" y="1377950"/>
          <p14:tracePt t="114326" x="5715000" y="1349375"/>
          <p14:tracePt t="114343" x="5732463" y="1330325"/>
          <p14:tracePt t="114359" x="5741988" y="1320800"/>
          <p14:tracePt t="114376" x="5751513" y="1311275"/>
          <p14:tracePt t="114392" x="5761038" y="1303338"/>
          <p14:tracePt t="114409" x="5770563" y="1303338"/>
          <p14:tracePt t="114426" x="5780088" y="1303338"/>
          <p14:tracePt t="114443" x="5789613" y="1303338"/>
          <p14:tracePt t="114462" x="5789613" y="1311275"/>
          <p14:tracePt t="114476" x="5797550" y="1320800"/>
          <p14:tracePt t="114477" x="5797550" y="1339850"/>
          <p14:tracePt t="114492" x="5797550" y="1358900"/>
          <p14:tracePt t="114509" x="5797550" y="1404938"/>
          <p14:tracePt t="114527" x="5789613" y="1450975"/>
          <p14:tracePt t="114543" x="5770563" y="1508125"/>
          <p14:tracePt t="114561" x="5751513" y="1554163"/>
          <p14:tracePt t="114576" x="5732463" y="1590675"/>
          <p14:tracePt t="114593" x="5722938" y="1628775"/>
          <p14:tracePt t="114610" x="5722938" y="1655763"/>
          <p14:tracePt t="114627" x="5715000" y="1684338"/>
          <p14:tracePt t="114644" x="5705475" y="1684338"/>
          <p14:tracePt t="114660" x="5705475" y="1693863"/>
          <p14:tracePt t="114661" x="5695950" y="1703388"/>
          <p14:tracePt t="114676" x="5695950" y="1712913"/>
          <p14:tracePt t="114694" x="5695950" y="1720850"/>
          <p14:tracePt t="114709" x="5695950" y="1739900"/>
          <p14:tracePt t="114736" x="5695950" y="1749425"/>
          <p14:tracePt t="114757" x="5695950" y="1758950"/>
          <p14:tracePt t="114778" x="5695950" y="1768475"/>
          <p14:tracePt t="114791" x="5695950" y="1778000"/>
          <p14:tracePt t="114805" x="5686425" y="1778000"/>
          <p14:tracePt t="114811" x="5686425" y="1785938"/>
          <p14:tracePt t="114827" x="5686425" y="1795463"/>
          <p14:tracePt t="114844" x="5676900" y="1814513"/>
          <p14:tracePt t="114860" x="5676900" y="1843088"/>
          <p14:tracePt t="114876" x="5667375" y="1860550"/>
          <p14:tracePt t="114893" x="5667375" y="1879600"/>
          <p14:tracePt t="114911" x="5657850" y="1898650"/>
          <p14:tracePt t="114928" x="5649913" y="1925638"/>
          <p14:tracePt t="114943" x="5640388" y="1954213"/>
          <p14:tracePt t="114959" x="5640388" y="1982788"/>
          <p14:tracePt t="114976" x="5640388" y="2028825"/>
          <p14:tracePt t="114978" x="5640388" y="2065338"/>
          <p14:tracePt t="114994" x="5640388" y="2120900"/>
          <p14:tracePt t="115011" x="5640388" y="2260600"/>
          <p14:tracePt t="115028" x="5640388" y="2335213"/>
          <p14:tracePt t="115043" x="5640388" y="2419350"/>
          <p14:tracePt t="115060" x="5657850" y="2540000"/>
          <p14:tracePt t="115077" x="5667375" y="2614613"/>
          <p14:tracePt t="115095" x="5676900" y="2698750"/>
          <p14:tracePt t="115109" x="5676900" y="2754313"/>
          <p14:tracePt t="115127" x="5695950" y="2809875"/>
          <p14:tracePt t="115144" x="5695950" y="2828925"/>
          <p14:tracePt t="115160" x="5705475" y="2857500"/>
          <p14:tracePt t="115178" x="5715000" y="2874963"/>
          <p14:tracePt t="115194" x="5715000" y="2894013"/>
          <p14:tracePt t="115210" x="5722938" y="2903538"/>
          <p14:tracePt t="115227" x="5722938" y="2913063"/>
          <p14:tracePt t="115244" x="5722938" y="2922588"/>
          <p14:tracePt t="115271" x="5722938" y="2930525"/>
          <p14:tracePt t="115375" x="5722938" y="2922588"/>
          <p14:tracePt t="115388" x="5722938" y="2913063"/>
          <p14:tracePt t="115395" x="5715000" y="2903538"/>
          <p14:tracePt t="115410" x="5705475" y="2884488"/>
          <p14:tracePt t="115427" x="5686425" y="2857500"/>
          <p14:tracePt t="115445" x="5667375" y="2809875"/>
          <p14:tracePt t="115461" x="5657850" y="2790825"/>
          <p14:tracePt t="115476" x="5640388" y="2744788"/>
          <p14:tracePt t="115495" x="5621338" y="2689225"/>
          <p14:tracePt t="115510" x="5621338" y="2652713"/>
          <p14:tracePt t="115527" x="5611813" y="2614613"/>
          <p14:tracePt t="115543" x="5602288" y="2587625"/>
          <p14:tracePt t="115560" x="5592763" y="2549525"/>
          <p14:tracePt t="115576" x="5592763" y="2530475"/>
          <p14:tracePt t="115594" x="5584825" y="2513013"/>
          <p14:tracePt t="115595" x="5584825" y="2503488"/>
          <p14:tracePt t="115609" x="5575300" y="2455863"/>
          <p14:tracePt t="115628" x="5575300" y="2438400"/>
          <p14:tracePt t="115644" x="5575300" y="2400300"/>
          <p14:tracePt t="115660" x="5575300" y="2382838"/>
          <p14:tracePt t="115677" x="5575300" y="2344738"/>
          <p14:tracePt t="115694" x="5575300" y="2317750"/>
          <p14:tracePt t="115711" x="5575300" y="2279650"/>
          <p14:tracePt t="115727" x="5575300" y="2252663"/>
          <p14:tracePt t="115743" x="5575300" y="2233613"/>
          <p14:tracePt t="115760" x="5575300" y="2224088"/>
          <p14:tracePt t="115776" x="5575300" y="2205038"/>
          <p14:tracePt t="115793" x="5575300" y="2195513"/>
          <p14:tracePt t="115814" x="5575300" y="2185988"/>
          <p14:tracePt t="115958" x="5575300" y="2195513"/>
          <p14:tracePt t="115993" x="5575300" y="2205038"/>
          <p14:tracePt t="116012" x="5575300" y="2214563"/>
          <p14:tracePt t="116061" x="5575300" y="2224088"/>
          <p14:tracePt t="116068" x="5575300" y="2233613"/>
          <p14:tracePt t="116077" x="5575300" y="2243138"/>
          <p14:tracePt t="116094" x="5575300" y="2260600"/>
          <p14:tracePt t="116111" x="5575300" y="2317750"/>
          <p14:tracePt t="116127" x="5575300" y="2363788"/>
          <p14:tracePt t="116144" x="5565775" y="2465388"/>
          <p14:tracePt t="116161" x="5537200" y="2605088"/>
          <p14:tracePt t="116177" x="5500688" y="2894013"/>
          <p14:tracePt t="116194" x="5453063" y="3144838"/>
          <p14:tracePt t="116211" x="5407025" y="3330575"/>
          <p14:tracePt t="116227" x="5370513" y="3508375"/>
          <p14:tracePt t="116245" x="5341938" y="3554413"/>
          <p14:tracePt t="116473" x="5387975" y="3629025"/>
          <p14:tracePt t="116479" x="5453063" y="3722688"/>
          <p14:tracePt t="116485" x="5510213" y="3824288"/>
          <p14:tracePt t="116494" x="5592763" y="3973513"/>
          <p14:tracePt t="116510" x="5770563" y="4270375"/>
          <p14:tracePt t="116527" x="5975350" y="4597400"/>
          <p14:tracePt t="116543" x="6059488" y="4718050"/>
          <p14:tracePt t="116561" x="6132513" y="4802188"/>
          <p14:tracePt t="116577" x="6151563" y="4829175"/>
          <p14:tracePt t="116593" x="6170613" y="4848225"/>
          <p14:tracePt t="116610" x="6189663" y="4867275"/>
          <p14:tracePt t="116627" x="6207125" y="4867275"/>
          <p14:tracePt t="116644" x="6216650" y="4867275"/>
          <p14:tracePt t="116660" x="6226175" y="4867275"/>
          <p14:tracePt t="116677" x="6235700" y="4867275"/>
          <p14:tracePt t="116732" x="6226175" y="4867275"/>
          <p14:tracePt t="116738" x="6216650" y="4857750"/>
          <p14:tracePt t="116746" x="6216650" y="4848225"/>
          <p14:tracePt t="116760" x="6180138" y="4819650"/>
          <p14:tracePt t="116777" x="6151563" y="4792663"/>
          <p14:tracePt t="116795" x="6076950" y="4708525"/>
          <p14:tracePt t="116810" x="6021388" y="4633913"/>
          <p14:tracePt t="116827" x="5975350" y="4559300"/>
          <p14:tracePt t="116828" x="5956300" y="4522788"/>
          <p14:tracePt t="116844" x="5919788" y="4457700"/>
          <p14:tracePt t="116860" x="5891213" y="4392613"/>
          <p14:tracePt t="116877" x="5845175" y="4327525"/>
          <p14:tracePt t="116893" x="5826125" y="4298950"/>
          <p14:tracePt t="116912" x="5797550" y="4262438"/>
          <p14:tracePt t="116927" x="5789613" y="4233863"/>
          <p14:tracePt t="116944" x="5761038" y="4205288"/>
          <p14:tracePt t="116945" x="5751513" y="4205288"/>
          <p14:tracePt t="116960" x="5715000" y="4168775"/>
          <p14:tracePt t="116977" x="5686425" y="4140200"/>
          <p14:tracePt t="116994" x="5657850" y="4103688"/>
          <p14:tracePt t="117010" x="5630863" y="4084638"/>
          <p14:tracePt t="117028" x="5584825" y="4038600"/>
          <p14:tracePt t="117044" x="5565775" y="4010025"/>
          <p14:tracePt t="117061" x="5527675" y="3983038"/>
          <p14:tracePt t="117077" x="5472113" y="3963988"/>
          <p14:tracePt t="117094" x="5445125" y="3944938"/>
          <p14:tracePt t="117111" x="5416550" y="3927475"/>
          <p14:tracePt t="117127" x="5397500" y="3917950"/>
          <p14:tracePt t="117144" x="5380038" y="3917950"/>
          <p14:tracePt t="117161" x="5360988" y="3935413"/>
          <p14:tracePt t="117177" x="5341938" y="3954463"/>
          <p14:tracePt t="117178" x="5332413" y="3973513"/>
          <p14:tracePt t="117194" x="5314950" y="4038600"/>
          <p14:tracePt t="117210" x="5276850" y="4132263"/>
          <p14:tracePt t="117227" x="5249863" y="4364038"/>
          <p14:tracePt t="117243" x="5249863" y="4540250"/>
          <p14:tracePt t="117260" x="5267325" y="4810125"/>
          <p14:tracePt t="117277" x="5295900" y="4959350"/>
          <p14:tracePt t="117294" x="5322888" y="5053013"/>
          <p14:tracePt t="117310" x="5341938" y="5108575"/>
          <p14:tracePt t="117328" x="5341938" y="5127625"/>
          <p14:tracePt t="117343" x="5351463" y="5145088"/>
          <p14:tracePt t="117360" x="5370513" y="5164138"/>
          <p14:tracePt t="117377" x="5370513" y="5173663"/>
          <p14:tracePt t="117394" x="5387975" y="5173663"/>
          <p14:tracePt t="117419" x="5397500" y="5164138"/>
          <p14:tracePt t="117427" x="5397500" y="5154613"/>
          <p14:tracePt t="117445" x="5397500" y="5137150"/>
          <p14:tracePt t="117460" x="5407025" y="5053013"/>
          <p14:tracePt t="117477" x="5407025" y="4959350"/>
          <p14:tracePt t="117494" x="5407025" y="4754563"/>
          <p14:tracePt t="117510" x="5387975" y="4532313"/>
          <p14:tracePt t="117527" x="5387975" y="4327525"/>
          <p14:tracePt t="117544" x="5370513" y="4067175"/>
          <p14:tracePt t="117561" x="5370513" y="3944938"/>
          <p14:tracePt t="117577" x="5380038" y="3833813"/>
          <p14:tracePt t="117594" x="5387975" y="3797300"/>
          <p14:tracePt t="117610" x="5397500" y="3749675"/>
          <p14:tracePt t="117627" x="5397500" y="3722688"/>
          <p14:tracePt t="117652" x="5407025" y="3722688"/>
          <p14:tracePt t="117672" x="5416550" y="3722688"/>
          <p14:tracePt t="117679" x="5416550" y="3759200"/>
          <p14:tracePt t="117694" x="5426075" y="3805238"/>
          <p14:tracePt t="117711" x="5435600" y="3879850"/>
          <p14:tracePt t="117728" x="5472113" y="4010025"/>
          <p14:tracePt t="117744" x="5481638" y="4103688"/>
          <p14:tracePt t="117761" x="5519738" y="4243388"/>
          <p14:tracePt t="117778" x="5537200" y="4337050"/>
          <p14:tracePt t="117794" x="5565775" y="4410075"/>
          <p14:tracePt t="117811" x="5602288" y="4494213"/>
          <p14:tracePt t="117827" x="5621338" y="4540250"/>
          <p14:tracePt t="117844" x="5667375" y="4578350"/>
          <p14:tracePt t="117860" x="5676900" y="4597400"/>
          <p14:tracePt t="117877" x="5695950" y="4614863"/>
          <p14:tracePt t="117895" x="5695950" y="4624388"/>
          <p14:tracePt t="117912" x="5686425" y="4614863"/>
          <p14:tracePt t="117928" x="5649913" y="4568825"/>
          <p14:tracePt t="117944" x="5611813" y="4448175"/>
          <p14:tracePt t="117961" x="5481638" y="3963988"/>
          <p14:tracePt t="117977" x="5435600" y="3535363"/>
          <p14:tracePt t="117995" x="5416550" y="2884488"/>
          <p14:tracePt t="118010" x="5445125" y="2503488"/>
          <p14:tracePt t="118027" x="5500688" y="2195513"/>
          <p14:tracePt t="118044" x="5565775" y="1944688"/>
          <p14:tracePt t="118062" x="5575300" y="1843088"/>
          <p14:tracePt t="118077" x="5592763" y="1804988"/>
          <p14:tracePt t="118094" x="5602288" y="1804988"/>
          <p14:tracePt t="118305" x="5621338" y="1804988"/>
          <p14:tracePt t="118312" x="5630863" y="1795463"/>
          <p14:tracePt t="118318" x="5657850" y="1785938"/>
          <p14:tracePt t="118327" x="5686425" y="1785938"/>
          <p14:tracePt t="118344" x="5761038" y="1778000"/>
          <p14:tracePt t="118360" x="5826125" y="1795463"/>
          <p14:tracePt t="118377" x="5881688" y="1843088"/>
          <p14:tracePt t="118394" x="5946775" y="1925638"/>
          <p14:tracePt t="118411" x="5994400" y="2009775"/>
          <p14:tracePt t="118428" x="6076950" y="2120900"/>
          <p14:tracePt t="118444" x="6132513" y="2195513"/>
          <p14:tracePt t="118461" x="6189663" y="2252663"/>
          <p14:tracePt t="118478" x="6310313" y="2308225"/>
          <p14:tracePt t="118495" x="6459538" y="2335213"/>
          <p14:tracePt t="118511" x="6729413" y="2363788"/>
          <p14:tracePt t="118527" x="6850063" y="2363788"/>
          <p14:tracePt t="118545" x="6989763" y="2363788"/>
          <p14:tracePt t="118561" x="7035800" y="2363788"/>
          <p14:tracePt t="118577" x="7091363" y="2363788"/>
          <p14:tracePt t="118595" x="7185025" y="2363788"/>
          <p14:tracePt t="118611" x="7240588" y="2354263"/>
          <p14:tracePt t="118628" x="7278688" y="2354263"/>
          <p14:tracePt t="118869" x="7269163" y="2335213"/>
          <p14:tracePt t="118875" x="7240588" y="2289175"/>
          <p14:tracePt t="118881" x="7221538" y="2233613"/>
          <p14:tracePt t="118894" x="7194550" y="2205038"/>
          <p14:tracePt t="118911" x="7129463" y="2093913"/>
          <p14:tracePt t="118928" x="7081838" y="2038350"/>
          <p14:tracePt t="118944" x="7045325" y="1944688"/>
          <p14:tracePt t="118961" x="7035800" y="1916113"/>
          <p14:tracePt t="118978" x="7016750" y="1879600"/>
          <p14:tracePt t="118994" x="6999288" y="1860550"/>
          <p14:tracePt t="119011" x="6999288" y="1843088"/>
          <p14:tracePt t="119028" x="6989763" y="1814513"/>
          <p14:tracePt t="119045" x="6980238" y="1795463"/>
          <p14:tracePt t="119061" x="6970713" y="1768475"/>
          <p14:tracePt t="119078" x="6961188" y="1758950"/>
          <p14:tracePt t="119095" x="6942138" y="1739900"/>
          <p14:tracePt t="119111" x="6924675" y="1720850"/>
          <p14:tracePt t="119128" x="6915150" y="1712913"/>
          <p14:tracePt t="119129" x="6905625" y="1703388"/>
          <p14:tracePt t="119145" x="6896100" y="1693863"/>
          <p14:tracePt t="119161" x="6896100" y="1684338"/>
          <p14:tracePt t="119178" x="6877050" y="1665288"/>
          <p14:tracePt t="119194" x="6869113" y="1665288"/>
          <p14:tracePt t="119218" x="6869113" y="1655763"/>
          <p14:tracePt t="119246" x="6859588" y="1655763"/>
          <p14:tracePt t="119294" x="6850063" y="1655763"/>
          <p14:tracePt t="119603" x="6821488" y="1655763"/>
          <p14:tracePt t="119608" x="6794500" y="1655763"/>
          <p14:tracePt t="119615" x="6746875" y="1665288"/>
          <p14:tracePt t="119628" x="6654800" y="1665288"/>
          <p14:tracePt t="119645" x="6561138" y="1674813"/>
          <p14:tracePt t="119661" x="6486525" y="1674813"/>
          <p14:tracePt t="119678" x="6394450" y="1684338"/>
          <p14:tracePt t="119695" x="6319838" y="1684338"/>
          <p14:tracePt t="119711" x="6235700" y="1693863"/>
          <p14:tracePt t="119728" x="6142038" y="1703388"/>
          <p14:tracePt t="119745" x="6049963" y="1720850"/>
          <p14:tracePt t="119761" x="5984875" y="1720850"/>
          <p14:tracePt t="119778" x="5919788" y="1730375"/>
          <p14:tracePt t="119795" x="5845175" y="1730375"/>
          <p14:tracePt t="119811" x="5797550" y="1730375"/>
          <p14:tracePt t="119828" x="5741988" y="1730375"/>
          <p14:tracePt t="119845" x="5715000" y="1730375"/>
          <p14:tracePt t="119862" x="5676900" y="1739900"/>
          <p14:tracePt t="119878" x="5657850" y="1749425"/>
          <p14:tracePt t="119895" x="5640388" y="1749425"/>
          <p14:tracePt t="119896" x="5630863" y="1749425"/>
          <p14:tracePt t="119911" x="5621338" y="1749425"/>
          <p14:tracePt t="119928" x="5611813" y="1758950"/>
          <p14:tracePt t="119945" x="5592763" y="1768475"/>
          <p14:tracePt t="119962" x="5575300" y="1778000"/>
          <p14:tracePt t="119979" x="5565775" y="1785938"/>
          <p14:tracePt t="119995" x="5565775" y="1795463"/>
          <p14:tracePt t="120012" x="5565775" y="1814513"/>
          <p14:tracePt t="120029" x="5556250" y="1843088"/>
          <p14:tracePt t="120045" x="5556250" y="1879600"/>
          <p14:tracePt t="120062" x="5556250" y="1944688"/>
          <p14:tracePt t="120078" x="5565775" y="2000250"/>
          <p14:tracePt t="120095" x="5584825" y="2084388"/>
          <p14:tracePt t="120112" x="5621338" y="2149475"/>
          <p14:tracePt t="120128" x="5640388" y="2214563"/>
          <p14:tracePt t="120145" x="5676900" y="2308225"/>
          <p14:tracePt t="120162" x="5715000" y="2382838"/>
          <p14:tracePt t="120178" x="5751513" y="2465388"/>
          <p14:tracePt t="120195" x="5789613" y="2540000"/>
          <p14:tracePt t="120212" x="5816600" y="2595563"/>
          <p14:tracePt t="120228" x="5835650" y="2624138"/>
          <p14:tracePt t="120246" x="5854700" y="2643188"/>
          <p14:tracePt t="120246" x="5862638" y="2660650"/>
          <p14:tracePt t="120261" x="5900738" y="2670175"/>
          <p14:tracePt t="120278" x="5927725" y="2689225"/>
          <p14:tracePt t="120295" x="6002338" y="2698750"/>
          <p14:tracePt t="120312" x="6040438" y="2708275"/>
          <p14:tracePt t="120329" x="6115050" y="2717800"/>
          <p14:tracePt t="120345" x="6189663" y="2717800"/>
          <p14:tracePt t="120362" x="6264275" y="2717800"/>
          <p14:tracePt t="120378" x="6384925" y="2717800"/>
          <p14:tracePt t="120395" x="6450013" y="2717800"/>
          <p14:tracePt t="120412" x="6542088" y="2717800"/>
          <p14:tracePt t="120428" x="6607175" y="2717800"/>
          <p14:tracePt t="120445" x="6719888" y="2717800"/>
          <p14:tracePt t="120462" x="6784975" y="2698750"/>
          <p14:tracePt t="120478" x="6859588" y="2698750"/>
          <p14:tracePt t="120495" x="6961188" y="2698750"/>
          <p14:tracePt t="120512" x="7016750" y="2698750"/>
          <p14:tracePt t="120528" x="7091363" y="2698750"/>
          <p14:tracePt t="120545" x="7129463" y="2698750"/>
          <p14:tracePt t="120562" x="7175500" y="2689225"/>
          <p14:tracePt t="120578" x="7213600" y="2679700"/>
          <p14:tracePt t="120595" x="7250113" y="2670175"/>
          <p14:tracePt t="120612" x="7305675" y="2652713"/>
          <p14:tracePt t="120629" x="7343775" y="2652713"/>
          <p14:tracePt t="120645" x="7370763" y="2633663"/>
          <p14:tracePt t="120662" x="7399338" y="2614613"/>
          <p14:tracePt t="120678" x="7435850" y="2568575"/>
          <p14:tracePt t="120695" x="7473950" y="2540000"/>
          <p14:tracePt t="120712" x="7500938" y="2493963"/>
          <p14:tracePt t="120729" x="7539038" y="2438400"/>
          <p14:tracePt t="120746" x="7556500" y="2400300"/>
          <p14:tracePt t="120762" x="7585075" y="2373313"/>
          <p14:tracePt t="120779" x="7585075" y="2344738"/>
          <p14:tracePt t="120797" x="7594600" y="2308225"/>
          <p14:tracePt t="120812" x="7585075" y="2279650"/>
          <p14:tracePt t="120830" x="7556500" y="2224088"/>
          <p14:tracePt t="120845" x="7529513" y="2185988"/>
          <p14:tracePt t="120863" x="7500938" y="2130425"/>
          <p14:tracePt t="120879" x="7445375" y="2055813"/>
          <p14:tracePt t="120896" x="7416800" y="2019300"/>
          <p14:tracePt t="120913" x="7380288" y="1963738"/>
          <p14:tracePt t="120929" x="7351713" y="1925638"/>
          <p14:tracePt t="120946" x="7296150" y="1879600"/>
          <p14:tracePt t="120963" x="7269163" y="1851025"/>
          <p14:tracePt t="120979" x="7221538" y="1814513"/>
          <p14:tracePt t="120995" x="7138988" y="1778000"/>
          <p14:tracePt t="121012" x="7064375" y="1739900"/>
          <p14:tracePt t="121029" x="6934200" y="1693863"/>
          <p14:tracePt t="121045" x="6859588" y="1674813"/>
          <p14:tracePt t="121063" x="6794500" y="1628775"/>
          <p14:tracePt t="121079" x="6756400" y="1628775"/>
          <p14:tracePt t="121096" x="6719888" y="1619250"/>
          <p14:tracePt t="121097" x="6700838" y="1619250"/>
          <p14:tracePt t="121112" x="6654800" y="1638300"/>
          <p14:tracePt t="121129" x="6580188" y="1665288"/>
          <p14:tracePt t="121146" x="6477000" y="1693863"/>
          <p14:tracePt t="121162" x="6411913" y="1720850"/>
          <p14:tracePt t="121179" x="6346825" y="1749425"/>
          <p14:tracePt t="121195" x="6310313" y="1768475"/>
          <p14:tracePt t="121212" x="6281738" y="1768475"/>
          <p14:tracePt t="121229" x="6235700" y="1795463"/>
          <p14:tracePt t="121245" x="6207125" y="1795463"/>
          <p14:tracePt t="121262" x="6161088" y="1804988"/>
          <p14:tracePt t="121279" x="6142038" y="1824038"/>
          <p14:tracePt t="121296" x="6115050" y="1851025"/>
          <p14:tracePt t="121312" x="6096000" y="1879600"/>
          <p14:tracePt t="121330" x="6096000" y="1944688"/>
          <p14:tracePt t="121331" x="6086475" y="1973263"/>
          <p14:tracePt t="121345" x="6076950" y="2055813"/>
          <p14:tracePt t="121362" x="6076950" y="2120900"/>
          <p14:tracePt t="121379" x="6076950" y="2243138"/>
          <p14:tracePt t="121396" x="6086475" y="2289175"/>
          <p14:tracePt t="121413" x="6132513" y="2382838"/>
          <p14:tracePt t="121429" x="6180138" y="2438400"/>
          <p14:tracePt t="121446" x="6216650" y="2474913"/>
          <p14:tracePt t="121462" x="6310313" y="2530475"/>
          <p14:tracePt t="121479" x="6365875" y="2578100"/>
          <p14:tracePt t="121496" x="6459538" y="2605088"/>
          <p14:tracePt t="121513" x="6515100" y="2614613"/>
          <p14:tracePt t="121529" x="6607175" y="2633663"/>
          <p14:tracePt t="121546" x="6664325" y="2633663"/>
          <p14:tracePt t="121563" x="6710363" y="2633663"/>
          <p14:tracePt t="121579" x="6765925" y="2624138"/>
          <p14:tracePt t="121596" x="6794500" y="2614613"/>
          <p14:tracePt t="121612" x="6840538" y="2587625"/>
          <p14:tracePt t="121629" x="6859588" y="2568575"/>
          <p14:tracePt t="121646" x="6905625" y="2513013"/>
          <p14:tracePt t="121662" x="6924675" y="2465388"/>
          <p14:tracePt t="121679" x="6934200" y="2438400"/>
          <p14:tracePt t="121695" x="6951663" y="2409825"/>
          <p14:tracePt t="121713" x="6951663" y="2382838"/>
          <p14:tracePt t="121729" x="6942138" y="2363788"/>
          <p14:tracePt t="121746" x="6915150" y="2335213"/>
          <p14:tracePt t="121763" x="6859588" y="2298700"/>
          <p14:tracePt t="121779" x="6821488" y="2260600"/>
          <p14:tracePt t="121796" x="6765925" y="2224088"/>
          <p14:tracePt t="121812" x="6710363" y="2168525"/>
          <p14:tracePt t="121829" x="6664325" y="2139950"/>
          <p14:tracePt t="121846" x="6626225" y="2103438"/>
          <p14:tracePt t="121862" x="6616700" y="2093913"/>
          <p14:tracePt t="121879" x="6607175" y="2074863"/>
          <p14:tracePt t="121896" x="6599238" y="2065338"/>
          <p14:tracePt t="121914" x="6599238" y="2055813"/>
          <p14:tracePt t="121929" x="6589713" y="2047875"/>
          <p14:tracePt t="121961" x="6589713" y="2038350"/>
          <p14:tracePt t="122003" x="6589713" y="2028825"/>
          <p14:tracePt t="122010" x="6589713" y="2019300"/>
          <p14:tracePt t="122030" x="6589713" y="2009775"/>
          <p14:tracePt t="122037" x="6589713" y="2000250"/>
          <p14:tracePt t="122051" x="6589713" y="1990725"/>
          <p14:tracePt t="122063" x="6589713" y="1982788"/>
          <p14:tracePt t="122080" x="6589713" y="1963738"/>
          <p14:tracePt t="122096" x="6589713" y="1944688"/>
          <p14:tracePt t="122113" x="6589713" y="1916113"/>
          <p14:tracePt t="122129" x="6599238" y="1898650"/>
          <p14:tracePt t="122146" x="6607175" y="1879600"/>
          <p14:tracePt t="122148" x="6616700" y="1860550"/>
          <p14:tracePt t="122163" x="6626225" y="1843088"/>
          <p14:tracePt t="122179" x="6626225" y="1833563"/>
          <p14:tracePt t="122196" x="6626225" y="1814513"/>
          <p14:tracePt t="122213" x="6635750" y="1804988"/>
          <p14:tracePt t="122236" x="6635750" y="1795463"/>
          <p14:tracePt t="122625" x="6635750" y="1814513"/>
          <p14:tracePt t="122630" x="6635750" y="1889125"/>
          <p14:tracePt t="122647" x="6599238" y="2065338"/>
          <p14:tracePt t="122663" x="6551613" y="2233613"/>
          <p14:tracePt t="122679" x="6524625" y="2455863"/>
          <p14:tracePt t="122696" x="6496050" y="2624138"/>
          <p14:tracePt t="122713" x="6477000" y="2782888"/>
          <p14:tracePt t="122729" x="6469063" y="2874963"/>
          <p14:tracePt t="122746" x="6450013" y="2968625"/>
          <p14:tracePt t="122763" x="6450013" y="3024188"/>
          <p14:tracePt t="122780" x="6450013" y="3052763"/>
          <p14:tracePt t="122796" x="6450013" y="3079750"/>
          <p14:tracePt t="122813" x="6450013" y="3098800"/>
          <p14:tracePt t="122830" x="6450013" y="3108325"/>
          <p14:tracePt t="122870" x="6459538" y="3108325"/>
          <p14:tracePt t="122890" x="6459538" y="3098800"/>
          <p14:tracePt t="122897" x="6469063" y="3098800"/>
          <p14:tracePt t="122904" x="6469063" y="3089275"/>
          <p14:tracePt t="122932" x="6469063" y="3070225"/>
          <p14:tracePt t="122938" x="6477000" y="3060700"/>
          <p14:tracePt t="122946" x="6477000" y="3052763"/>
          <p14:tracePt t="122963" x="6496050" y="2995613"/>
          <p14:tracePt t="122980" x="6524625" y="2847975"/>
          <p14:tracePt t="122996" x="6551613" y="2679700"/>
          <p14:tracePt t="123013" x="6599238" y="2465388"/>
          <p14:tracePt t="123029" x="6654800" y="2233613"/>
          <p14:tracePt t="123047" x="6672263" y="2139950"/>
          <p14:tracePt t="123063" x="6691313" y="2074863"/>
          <p14:tracePt t="123080" x="6700838" y="2047875"/>
          <p14:tracePt t="123097" x="6710363" y="2038350"/>
          <p14:tracePt t="123115" x="6710363" y="2019300"/>
          <p14:tracePt t="123130" x="6710363" y="2009775"/>
          <p14:tracePt t="123146" x="6710363" y="2000250"/>
          <p14:tracePt t="123199" x="6710363" y="2019300"/>
          <p14:tracePt t="123213" x="6710363" y="2028825"/>
          <p14:tracePt t="123220" x="6710363" y="2038350"/>
          <p14:tracePt t="123230" x="6710363" y="2047875"/>
          <p14:tracePt t="123247" x="6710363" y="2074863"/>
          <p14:tracePt t="123263" x="6710363" y="2093913"/>
          <p14:tracePt t="123280" x="6710363" y="2103438"/>
          <p14:tracePt t="123297" x="6710363" y="2130425"/>
          <p14:tracePt t="123313" x="6719888" y="2159000"/>
          <p14:tracePt t="123330" x="6729413" y="2214563"/>
          <p14:tracePt t="123346" x="6729413" y="2252663"/>
          <p14:tracePt t="123363" x="6738938" y="2308225"/>
          <p14:tracePt t="123381" x="6738938" y="2363788"/>
          <p14:tracePt t="123397" x="6738938" y="2400300"/>
          <p14:tracePt t="123413" x="6738938" y="2465388"/>
          <p14:tracePt t="123430" x="6738938" y="2503488"/>
          <p14:tracePt t="123448" x="6738938" y="2540000"/>
          <p14:tracePt t="123463" x="6738938" y="2559050"/>
          <p14:tracePt t="123480" x="6738938" y="2578100"/>
          <p14:tracePt t="123496" x="6738938" y="2587625"/>
          <p14:tracePt t="123543" x="6738938" y="2568575"/>
          <p14:tracePt t="123556" x="6738938" y="2530475"/>
          <p14:tracePt t="123563" x="6738938" y="2520950"/>
          <p14:tracePt t="123580" x="6729413" y="2447925"/>
          <p14:tracePt t="123597" x="6710363" y="2354263"/>
          <p14:tracePt t="123613" x="6681788" y="2260600"/>
          <p14:tracePt t="123631" x="6664325" y="2178050"/>
          <p14:tracePt t="123646" x="6645275" y="2093913"/>
          <p14:tracePt t="123663" x="6645275" y="2055813"/>
          <p14:tracePt t="123680" x="6635750" y="2028825"/>
          <p14:tracePt t="123714" x="6635750" y="2038350"/>
          <p14:tracePt t="123720" x="6645275" y="2065338"/>
          <p14:tracePt t="123730" x="6654800" y="2093913"/>
          <p14:tracePt t="123747" x="6664325" y="2159000"/>
          <p14:tracePt t="123763" x="6700838" y="2373313"/>
          <p14:tracePt t="123780" x="6746875" y="2652713"/>
          <p14:tracePt t="123797" x="6831013" y="3265488"/>
          <p14:tracePt t="123813" x="6886575" y="3814763"/>
          <p14:tracePt t="123830" x="6951663" y="4438650"/>
          <p14:tracePt t="123846" x="6951663" y="4773613"/>
          <p14:tracePt t="123863" x="6951663" y="5006975"/>
          <p14:tracePt t="123880" x="6951663" y="5294313"/>
          <p14:tracePt t="123897" x="6942138" y="5414963"/>
          <p14:tracePt t="123913" x="6905625" y="5527675"/>
          <p14:tracePt t="123930" x="6896100" y="5583238"/>
          <p14:tracePt t="123946" x="6886575" y="5611813"/>
          <p14:tracePt t="123947" x="6877050" y="5619750"/>
          <p14:tracePt t="123963" x="6869113" y="5648325"/>
          <p14:tracePt t="123980" x="6859588" y="5667375"/>
          <p14:tracePt t="123997" x="6831013" y="5676900"/>
          <p14:tracePt t="124013" x="6831013" y="5694363"/>
          <p14:tracePt t="124030" x="6811963" y="5713413"/>
          <p14:tracePt t="124047" x="6804025" y="5722938"/>
          <p14:tracePt t="124064" x="6794500" y="5722938"/>
          <p14:tracePt t="124080" x="6775450" y="5722938"/>
          <p14:tracePt t="124097" x="6765925" y="5703888"/>
          <p14:tracePt t="124113" x="6738938" y="5638800"/>
          <p14:tracePt t="124130" x="6700838" y="5527675"/>
          <p14:tracePt t="124147" x="6672263" y="5267325"/>
          <p14:tracePt t="124163" x="6654800" y="5062538"/>
          <p14:tracePt t="124180" x="6664325" y="4857750"/>
          <p14:tracePt t="124197" x="6681788" y="4745038"/>
          <p14:tracePt t="124214" x="6710363" y="4652963"/>
          <p14:tracePt t="124230" x="6729413" y="4467225"/>
          <p14:tracePt t="124248" x="6756400" y="4354513"/>
          <p14:tracePt t="124264" x="6794500" y="4243388"/>
          <p14:tracePt t="124280" x="6821488" y="4178300"/>
          <p14:tracePt t="124298" x="6850063" y="4103688"/>
          <p14:tracePt t="124314" x="6859588" y="4067175"/>
          <p14:tracePt t="124331" x="6869113" y="4038600"/>
          <p14:tracePt t="124347" x="6886575" y="4010025"/>
          <p14:tracePt t="124364" x="6886575" y="3992563"/>
          <p14:tracePt t="124380" x="6896100" y="3973513"/>
          <p14:tracePt t="124398" x="6896100" y="3954463"/>
          <p14:tracePt t="124414" x="6896100" y="3935413"/>
          <p14:tracePt t="124431" x="6896100" y="3917950"/>
          <p14:tracePt t="124449" x="6905625" y="3908425"/>
          <p14:tracePt t="124464" x="6905625" y="3889375"/>
          <p14:tracePt t="124489" x="6905625" y="3879850"/>
          <p14:tracePt t="124503" x="6905625" y="3870325"/>
          <p14:tracePt t="124513" x="6905625" y="3862388"/>
          <p14:tracePt t="124531" x="6905625" y="3833813"/>
          <p14:tracePt t="124547" x="6905625" y="3824288"/>
          <p14:tracePt t="124564" x="6905625" y="3814763"/>
          <p14:tracePt t="124580" x="6905625" y="3787775"/>
          <p14:tracePt t="124599" x="6905625" y="3768725"/>
          <p14:tracePt t="124647" x="6905625" y="3778250"/>
          <p14:tracePt t="124661" x="6905625" y="3787775"/>
          <p14:tracePt t="124668" x="6905625" y="3805238"/>
          <p14:tracePt t="124682" x="6905625" y="3824288"/>
          <p14:tracePt t="124697" x="6905625" y="3852863"/>
          <p14:tracePt t="124714" x="6905625" y="3889375"/>
          <p14:tracePt t="124731" x="6905625" y="3963988"/>
          <p14:tracePt t="124748" x="6905625" y="4029075"/>
          <p14:tracePt t="124764" x="6905625" y="4084638"/>
          <p14:tracePt t="124781" x="6915150" y="4140200"/>
          <p14:tracePt t="124797" x="6915150" y="4178300"/>
          <p14:tracePt t="124814" x="6915150" y="4224338"/>
          <p14:tracePt t="124831" x="6915150" y="4243388"/>
          <p14:tracePt t="124847" x="6915150" y="4262438"/>
          <p14:tracePt t="124864" x="6915150" y="4270375"/>
          <p14:tracePt t="124949" x="6915150" y="4262438"/>
          <p14:tracePt t="124963" x="6915150" y="4252913"/>
          <p14:tracePt t="124969" x="6905625" y="4233863"/>
          <p14:tracePt t="124980" x="6905625" y="4224338"/>
          <p14:tracePt t="124997" x="6896100" y="4178300"/>
          <p14:tracePt t="125014" x="6896100" y="4140200"/>
          <p14:tracePt t="125030" x="6877050" y="4103688"/>
          <p14:tracePt t="125047" x="6859588" y="4000500"/>
          <p14:tracePt t="125064" x="6850063" y="3954463"/>
          <p14:tracePt t="125080" x="6850063" y="3852863"/>
          <p14:tracePt t="125097" x="6850063" y="3833813"/>
          <p14:tracePt t="125114" x="6850063" y="3805238"/>
          <p14:tracePt t="125162" x="6850063" y="3824288"/>
          <p14:tracePt t="125175" x="6850063" y="3843338"/>
          <p14:tracePt t="125182" x="6850063" y="3879850"/>
          <p14:tracePt t="125197" x="6840538" y="3944938"/>
          <p14:tracePt t="125214" x="6831013" y="3992563"/>
          <p14:tracePt t="125231" x="6831013" y="4103688"/>
          <p14:tracePt t="125247" x="6831013" y="4178300"/>
          <p14:tracePt t="125264" x="6821488" y="4252913"/>
          <p14:tracePt t="125265" x="6821488" y="4279900"/>
          <p14:tracePt t="125281" x="6821488" y="4327525"/>
          <p14:tracePt t="125297" x="6821488" y="4364038"/>
          <p14:tracePt t="125314" x="6821488" y="4402138"/>
          <p14:tracePt t="125330" x="6821488" y="4419600"/>
          <p14:tracePt t="125347" x="6821488" y="4457700"/>
          <p14:tracePt t="125381" x="6821488" y="4467225"/>
          <p14:tracePt t="125429" x="6821488" y="4448175"/>
          <p14:tracePt t="125437" x="6804025" y="4429125"/>
          <p14:tracePt t="125447" x="6804025" y="4410075"/>
          <p14:tracePt t="125464" x="6804025" y="4289425"/>
          <p14:tracePt t="125480" x="6804025" y="4205288"/>
          <p14:tracePt t="125498" x="6804025" y="4038600"/>
          <p14:tracePt t="125514" x="6821488" y="3927475"/>
          <p14:tracePt t="125531" x="6821488" y="3889375"/>
          <p14:tracePt t="125547" x="6821488" y="3824288"/>
          <p14:tracePt t="125564" x="6821488" y="3797300"/>
          <p14:tracePt t="125581" x="6821488" y="3768725"/>
          <p14:tracePt t="125601" x="6821488" y="3759200"/>
          <p14:tracePt t="125621" x="6821488" y="3768725"/>
          <p14:tracePt t="125631" x="6821488" y="3778250"/>
          <p14:tracePt t="125648" x="6821488" y="3824288"/>
          <p14:tracePt t="125664" x="6821488" y="3908425"/>
          <p14:tracePt t="125681" x="6840538" y="3963988"/>
          <p14:tracePt t="125697" x="6840538" y="4067175"/>
          <p14:tracePt t="125714" x="6869113" y="4132263"/>
          <p14:tracePt t="125731" x="6877050" y="4243388"/>
          <p14:tracePt t="125748" x="6896100" y="4298950"/>
          <p14:tracePt t="125764" x="6905625" y="4337050"/>
          <p14:tracePt t="125781" x="6915150" y="4373563"/>
          <p14:tracePt t="125797" x="6915150" y="4392613"/>
          <p14:tracePt t="125814" x="6924675" y="4410075"/>
          <p14:tracePt t="125831" x="6934200" y="4410075"/>
          <p14:tracePt t="125848" x="6934200" y="4419600"/>
          <p14:tracePt t="125864" x="6934200" y="4429125"/>
          <p14:tracePt t="125910" x="6934200" y="4419600"/>
          <p14:tracePt t="125917" x="6934200" y="4410075"/>
          <p14:tracePt t="125930" x="6934200" y="4392613"/>
          <p14:tracePt t="125937" x="6934200" y="4373563"/>
          <p14:tracePt t="125947" x="6924675" y="4364038"/>
          <p14:tracePt t="125965" x="6905625" y="4308475"/>
          <p14:tracePt t="125981" x="6896100" y="4270375"/>
          <p14:tracePt t="125998" x="6886575" y="4233863"/>
          <p14:tracePt t="126014" x="6877050" y="4205288"/>
          <p14:tracePt t="126031" x="6869113" y="4187825"/>
          <p14:tracePt t="126048" x="6869113" y="4159250"/>
          <p14:tracePt t="126074" x="6859588" y="4149725"/>
          <p14:tracePt t="126123" x="6859588" y="4159250"/>
          <p14:tracePt t="126136" x="6859588" y="4168775"/>
          <p14:tracePt t="126143" x="6859588" y="4214813"/>
          <p14:tracePt t="126150" x="6850063" y="4233863"/>
          <p14:tracePt t="126164" x="6840538" y="4298950"/>
          <p14:tracePt t="126181" x="6831013" y="4383088"/>
          <p14:tracePt t="126198" x="6804025" y="4484688"/>
          <p14:tracePt t="126215" x="6794500" y="4532313"/>
          <p14:tracePt t="126231" x="6784975" y="4559300"/>
          <p14:tracePt t="126249" x="6775450" y="4587875"/>
          <p14:tracePt t="126265" x="6775450" y="4605338"/>
          <p14:tracePt t="126281" x="6775450" y="4614863"/>
          <p14:tracePt t="126328" x="6775450" y="4605338"/>
          <p14:tracePt t="126342" x="6775450" y="4597400"/>
          <p14:tracePt t="126355" x="6775450" y="4587875"/>
          <p14:tracePt t="126364" x="6775450" y="4578350"/>
          <p14:tracePt t="126381" x="6775450" y="4568825"/>
          <p14:tracePt t="126399" x="6775450" y="4532313"/>
          <p14:tracePt t="126414" x="6775450" y="4503738"/>
          <p14:tracePt t="126431" x="6775450" y="4419600"/>
          <p14:tracePt t="126448" x="6775450" y="4318000"/>
          <p14:tracePt t="126466" x="6775450" y="4057650"/>
          <p14:tracePt t="126481" x="6775450" y="3814763"/>
          <p14:tracePt t="126498" x="6775450" y="3554413"/>
          <p14:tracePt t="126515" x="6756400" y="3192463"/>
          <p14:tracePt t="126532" x="6738938" y="2959100"/>
          <p14:tracePt t="126548" x="6700838" y="2624138"/>
          <p14:tracePt t="126564" x="6654800" y="2419350"/>
          <p14:tracePt t="126581" x="6654800" y="2260600"/>
          <p14:tracePt t="126598" x="6672263" y="2028825"/>
          <p14:tracePt t="126615" x="6691313" y="1963738"/>
          <p14:tracePt t="126631" x="6710363" y="1889125"/>
          <p14:tracePt t="126648" x="6738938" y="1851025"/>
          <p14:tracePt t="126665" x="6765925" y="1824038"/>
          <p14:tracePt t="126681" x="6784975" y="1824038"/>
          <p14:tracePt t="126698" x="6804025" y="1814513"/>
          <p14:tracePt t="126714" x="6859588" y="1814513"/>
          <p14:tracePt t="126731" x="6896100" y="1824038"/>
          <p14:tracePt t="126748" x="6961188" y="1851025"/>
          <p14:tracePt t="126765" x="7016750" y="1889125"/>
          <p14:tracePt t="126782" x="7054850" y="1916113"/>
          <p14:tracePt t="126798" x="7081838" y="1925638"/>
          <p14:tracePt t="126815" x="7129463" y="1954213"/>
          <p14:tracePt t="126831" x="7185025" y="1990725"/>
          <p14:tracePt t="126848" x="7231063" y="2038350"/>
          <p14:tracePt t="126865" x="7259638" y="2120900"/>
          <p14:tracePt t="126881" x="7286625" y="2185988"/>
          <p14:tracePt t="126898" x="7286625" y="2243138"/>
          <p14:tracePt t="126914" x="7286625" y="2279650"/>
          <p14:tracePt t="126931" x="7286625" y="2317750"/>
          <p14:tracePt t="126932" x="7286625" y="2325688"/>
          <p14:tracePt t="126948" x="7278688" y="2363788"/>
          <p14:tracePt t="126965" x="7269163" y="2390775"/>
          <p14:tracePt t="126982" x="7250113" y="2428875"/>
          <p14:tracePt t="126998" x="7250113" y="2455863"/>
          <p14:tracePt t="127015" x="7240588" y="2465388"/>
          <p14:tracePt t="127031" x="7231063" y="2465388"/>
          <p14:tracePt t="127048" x="7231063" y="2474913"/>
          <p14:tracePt t="127065" x="7221538" y="2474913"/>
          <p14:tracePt t="127082" x="7221538" y="2465388"/>
          <p14:tracePt t="127098" x="7221538" y="2455863"/>
          <p14:tracePt t="127115" x="7221538" y="2438400"/>
          <p14:tracePt t="127131" x="7231063" y="2419350"/>
          <p14:tracePt t="127148" x="7240588" y="2400300"/>
          <p14:tracePt t="127165" x="7286625" y="2373313"/>
          <p14:tracePt t="127181" x="7315200" y="2354263"/>
          <p14:tracePt t="127198" x="7351713" y="2344738"/>
          <p14:tracePt t="127215" x="7408863" y="2325688"/>
          <p14:tracePt t="127231" x="7454900" y="2325688"/>
          <p14:tracePt t="127249" x="7539038" y="2382838"/>
          <p14:tracePt t="127265" x="7613650" y="2455863"/>
          <p14:tracePt t="127282" x="7734300" y="2660650"/>
          <p14:tracePt t="127298" x="7826375" y="2874963"/>
          <p14:tracePt t="127315" x="7883525" y="3098800"/>
          <p14:tracePt t="127331" x="7900988" y="3462338"/>
          <p14:tracePt t="127348" x="7900988" y="3722688"/>
          <p14:tracePt t="127365" x="7864475" y="4084638"/>
          <p14:tracePt t="127381" x="7835900" y="4308475"/>
          <p14:tracePt t="127399" x="7789863" y="4597400"/>
          <p14:tracePt t="127415" x="7743825" y="4783138"/>
          <p14:tracePt t="127431" x="7724775" y="4875213"/>
          <p14:tracePt t="127448" x="7705725" y="4949825"/>
          <p14:tracePt t="127465" x="7688263" y="4978400"/>
          <p14:tracePt t="127481" x="7669213" y="4997450"/>
          <p14:tracePt t="127498" x="7659688" y="5006975"/>
          <p14:tracePt t="127515" x="7640638" y="5014913"/>
          <p14:tracePt t="127532" x="7621588" y="5014913"/>
          <p14:tracePt t="127549" x="7613650" y="5014913"/>
          <p14:tracePt t="127570" x="7604125" y="5006975"/>
          <p14:tracePt t="127584" x="7604125" y="4987925"/>
          <p14:tracePt t="127598" x="7621588" y="4932363"/>
          <p14:tracePt t="127615" x="7650163" y="4857750"/>
          <p14:tracePt t="127632" x="7780338" y="4624388"/>
          <p14:tracePt t="127648" x="7910513" y="4410075"/>
          <p14:tracePt t="127665" x="8040688" y="4233863"/>
          <p14:tracePt t="127682" x="8218488" y="4019550"/>
          <p14:tracePt t="127698" x="8293100" y="3898900"/>
          <p14:tracePt t="127715" x="8366125" y="3768725"/>
          <p14:tracePt t="127732" x="8385175" y="3703638"/>
          <p14:tracePt t="127935" x="8385175" y="3694113"/>
          <p14:tracePt t="127940" x="8375650" y="3675063"/>
          <p14:tracePt t="127948" x="8358188" y="3665538"/>
          <p14:tracePt t="127965" x="8301038" y="3619500"/>
          <p14:tracePt t="127982" x="8115300" y="3479800"/>
          <p14:tracePt t="127998" x="7929563" y="3368675"/>
          <p14:tracePt t="128015" x="7650163" y="3200400"/>
          <p14:tracePt t="128032" x="7548563" y="3135313"/>
          <p14:tracePt t="128049" x="7483475" y="3117850"/>
          <p14:tracePt t="128065" x="7416800" y="3079750"/>
          <p14:tracePt t="128082" x="7399338" y="3070225"/>
          <p14:tracePt t="128085" x="7389813" y="3060700"/>
          <p14:tracePt t="128105" x="7380288" y="3060700"/>
          <p14:tracePt t="128115" x="7370763" y="3060700"/>
          <p14:tracePt t="128132" x="7370763" y="3043238"/>
          <p14:tracePt t="128149" x="7370763" y="3033713"/>
          <p14:tracePt t="128166" x="7389813" y="3014663"/>
          <p14:tracePt t="128182" x="7426325" y="3005138"/>
          <p14:tracePt t="128199" x="7454900" y="2995613"/>
          <p14:tracePt t="128215" x="7491413" y="2987675"/>
          <p14:tracePt t="128232" x="7519988" y="2978150"/>
          <p14:tracePt t="128249" x="7548563" y="2968625"/>
          <p14:tracePt t="128265" x="7556500" y="2968625"/>
          <p14:tracePt t="128282" x="7575550" y="2968625"/>
          <p14:tracePt t="128299" x="7613650" y="2968625"/>
          <p14:tracePt t="128316" x="7650163" y="2978150"/>
          <p14:tracePt t="128332" x="7724775" y="3005138"/>
          <p14:tracePt t="128349" x="7808913" y="3043238"/>
          <p14:tracePt t="128366" x="7891463" y="3089275"/>
          <p14:tracePt t="128382" x="7975600" y="3135313"/>
          <p14:tracePt t="128399" x="8050213" y="3182938"/>
          <p14:tracePt t="128415" x="8153400" y="3265488"/>
          <p14:tracePt t="128433" x="8199438" y="3313113"/>
          <p14:tracePt t="128449" x="8264525" y="3378200"/>
          <p14:tracePt t="128465" x="8301038" y="3395663"/>
          <p14:tracePt t="128482" x="8348663" y="3424238"/>
          <p14:tracePt t="128498" x="8375650" y="3443288"/>
          <p14:tracePt t="128515" x="8394700" y="3452813"/>
          <p14:tracePt t="128532" x="8413750" y="3470275"/>
          <p14:tracePt t="128549" x="8432800" y="3479800"/>
          <p14:tracePt t="128565" x="8450263" y="3479800"/>
          <p14:tracePt t="128592" x="8459788" y="3479800"/>
          <p14:tracePt t="128612" x="8469313" y="3479800"/>
          <p14:tracePt t="128619" x="8478838" y="3479800"/>
          <p14:tracePt t="128633" x="8497888" y="3479800"/>
          <p14:tracePt t="128649" x="8515350" y="3470275"/>
          <p14:tracePt t="128666" x="8543925" y="3462338"/>
          <p14:tracePt t="128682" x="8609013" y="3443288"/>
          <p14:tracePt t="128699" x="8655050" y="3414713"/>
          <p14:tracePt t="128715" x="8729663" y="3395663"/>
          <p14:tracePt t="128732" x="8785225" y="3387725"/>
          <p14:tracePt t="128749" x="8823325" y="3368675"/>
          <p14:tracePt t="128750" x="8840788" y="3368675"/>
          <p14:tracePt t="128765" x="8888413" y="3368675"/>
          <p14:tracePt t="128783" x="8897938" y="3359150"/>
          <p14:tracePt t="128799" x="8943975" y="3359150"/>
          <p14:tracePt t="128815" x="8963025" y="3359150"/>
          <p14:tracePt t="128832" x="8990013" y="3359150"/>
          <p14:tracePt t="128849" x="8999538" y="3359150"/>
          <p14:tracePt t="128894" x="8990013" y="3359150"/>
          <p14:tracePt t="128907" x="8980488" y="3359150"/>
          <p14:tracePt t="128914" x="8972550" y="3359150"/>
          <p14:tracePt t="128921" x="8963025" y="3359150"/>
          <p14:tracePt t="128933" x="8943975" y="3359150"/>
          <p14:tracePt t="128949" x="8907463" y="3359150"/>
          <p14:tracePt t="128967" x="8878888" y="3349625"/>
          <p14:tracePt t="128983" x="8804275" y="3340100"/>
          <p14:tracePt t="128999" x="8748713" y="3340100"/>
          <p14:tracePt t="129017" x="8683625" y="3340100"/>
          <p14:tracePt t="129018" x="8655050" y="3340100"/>
          <p14:tracePt t="129032" x="8580438" y="3340100"/>
          <p14:tracePt t="129049" x="8524875" y="3340100"/>
          <p14:tracePt t="129066" x="8459788" y="3340100"/>
          <p14:tracePt t="129082" x="8432800" y="3340100"/>
          <p14:tracePt t="129085" x="8413750" y="3340100"/>
          <p14:tracePt t="129099" x="8404225" y="3340100"/>
          <p14:tracePt t="129100" x="8394700" y="3340100"/>
          <p14:tracePt t="129116" x="8366125" y="3340100"/>
          <p14:tracePt t="129134" x="8358188" y="3340100"/>
          <p14:tracePt t="129149" x="8348663" y="3340100"/>
          <p14:tracePt t="129202" x="8358188" y="3340100"/>
          <p14:tracePt t="129216" x="8375650" y="3340100"/>
          <p14:tracePt t="129230" x="8394700" y="3340100"/>
          <p14:tracePt t="129236" x="8413750" y="3340100"/>
          <p14:tracePt t="129249" x="8423275" y="3340100"/>
          <p14:tracePt t="129266" x="8488363" y="3340100"/>
          <p14:tracePt t="129283" x="8543925" y="3340100"/>
          <p14:tracePt t="129299" x="8628063" y="3340100"/>
          <p14:tracePt t="129316" x="8693150" y="3340100"/>
          <p14:tracePt t="129333" x="8767763" y="3340100"/>
          <p14:tracePt t="129349" x="8832850" y="3340100"/>
          <p14:tracePt t="129367" x="8869363" y="3340100"/>
          <p14:tracePt t="129368" x="8907463" y="3340100"/>
          <p14:tracePt t="129383" x="8934450" y="3340100"/>
          <p14:tracePt t="129399" x="8953500" y="3340100"/>
          <p14:tracePt t="129416" x="8980488" y="3349625"/>
          <p14:tracePt t="129436" x="8990013" y="3349625"/>
          <p14:tracePt t="129449" x="8990013" y="3359150"/>
          <p14:tracePt t="129470" x="8972550" y="3359150"/>
          <p14:tracePt t="129483" x="8963025" y="3368675"/>
          <p14:tracePt t="129499" x="8897938" y="3378200"/>
          <p14:tracePt t="129516" x="8832850" y="3395663"/>
          <p14:tracePt t="129532" x="8710613" y="3414713"/>
          <p14:tracePt t="129549" x="8628063" y="3424238"/>
          <p14:tracePt t="129566" x="8459788" y="3462338"/>
          <p14:tracePt t="129582" x="8385175" y="3489325"/>
          <p14:tracePt t="129599" x="8320088" y="3517900"/>
          <p14:tracePt t="129616" x="8218488" y="3563938"/>
          <p14:tracePt t="129632" x="8153400" y="3592513"/>
          <p14:tracePt t="129649" x="8078788" y="3629025"/>
          <p14:tracePt t="129666" x="8050213" y="3657600"/>
          <p14:tracePt t="129683" x="7994650" y="3694113"/>
          <p14:tracePt t="129699" x="7975600" y="3713163"/>
          <p14:tracePt t="129716" x="7958138" y="3740150"/>
          <p14:tracePt t="129733" x="7948613" y="3759200"/>
          <p14:tracePt t="129749" x="7939088" y="3768725"/>
          <p14:tracePt t="129766" x="7929563" y="3787775"/>
          <p14:tracePt t="129782" x="7910513" y="3797300"/>
          <p14:tracePt t="129799" x="7900988" y="3797300"/>
          <p14:tracePt t="129816" x="7891463" y="3805238"/>
          <p14:tracePt t="129833" x="7874000" y="3805238"/>
          <p14:tracePt t="129850" x="7864475" y="3805238"/>
          <p14:tracePt t="129866" x="7854950" y="3805238"/>
          <p14:tracePt t="129883" x="7845425" y="3805238"/>
          <p14:tracePt t="129900" x="7835900" y="3805238"/>
          <p14:tracePt t="129916" x="7826375" y="3805238"/>
          <p14:tracePt t="129933" x="7818438" y="3805238"/>
          <p14:tracePt t="129986" x="7818438" y="3797300"/>
          <p14:tracePt t="129992" x="7826375" y="3797300"/>
          <p14:tracePt t="129999" x="7835900" y="3797300"/>
          <p14:tracePt t="130017" x="7845425" y="3797300"/>
          <p14:tracePt t="130033" x="7854950" y="3787775"/>
          <p14:tracePt t="130035" x="7864475" y="3778250"/>
          <p14:tracePt t="130049" x="7883525" y="3778250"/>
          <p14:tracePt t="130066" x="7929563" y="3768725"/>
          <p14:tracePt t="130068" x="7958138" y="3768725"/>
          <p14:tracePt t="130083" x="8004175" y="3768725"/>
          <p14:tracePt t="130100" x="8088313" y="3759200"/>
          <p14:tracePt t="130116" x="8180388" y="3759200"/>
          <p14:tracePt t="130133" x="8245475" y="3759200"/>
          <p14:tracePt t="130150" x="8375650" y="3759200"/>
          <p14:tracePt t="130166" x="8488363" y="3759200"/>
          <p14:tracePt t="130183" x="8589963" y="3759200"/>
          <p14:tracePt t="130185" x="8655050" y="3768725"/>
          <p14:tracePt t="130200" x="8729663" y="3778250"/>
          <p14:tracePt t="130216" x="8804275" y="3797300"/>
          <p14:tracePt t="130233" x="8878888" y="3797300"/>
          <p14:tracePt t="130249" x="8915400" y="3814763"/>
          <p14:tracePt t="130267" x="8963025" y="3814763"/>
          <p14:tracePt t="130284" x="8980488" y="3824288"/>
          <p14:tracePt t="130300" x="9009063" y="3824288"/>
          <p14:tracePt t="130316" x="9018588" y="3824288"/>
          <p14:tracePt t="130333" x="9028113" y="3824288"/>
          <p14:tracePt t="130349" x="9037638" y="3824288"/>
          <p14:tracePt t="130366" x="9045575" y="3824288"/>
          <p14:tracePt t="130479" x="9045575" y="3814763"/>
          <p14:tracePt t="130507" x="9037638" y="3814763"/>
          <p14:tracePt t="130520" x="9037638" y="3805238"/>
          <p14:tracePt t="130528" x="9028113" y="3805238"/>
          <p14:tracePt t="130547" x="9018588" y="3805238"/>
          <p14:tracePt t="130582" x="9009063" y="3797300"/>
          <p14:tracePt t="130602" x="8999538" y="3787775"/>
          <p14:tracePt t="130630" x="8990013" y="3787775"/>
          <p14:tracePt t="130657" x="8980488" y="3787775"/>
          <p14:tracePt t="132744" x="8963025" y="3787775"/>
          <p14:tracePt t="132753" x="8943975" y="3768725"/>
          <p14:tracePt t="132755" x="8907463" y="3732213"/>
          <p14:tracePt t="132763" x="8840788" y="3694113"/>
          <p14:tracePt t="132769" x="8794750" y="3665538"/>
          <p14:tracePt t="132785" x="8515350" y="3489325"/>
          <p14:tracePt t="132803" x="8170863" y="3228975"/>
          <p14:tracePt t="132818" x="7594600" y="2708275"/>
          <p14:tracePt t="132835" x="7334250" y="2465388"/>
          <p14:tracePt t="132852" x="7091363" y="2233613"/>
          <p14:tracePt t="132852" x="6980238" y="2120900"/>
          <p14:tracePt t="132867" x="6756400" y="1982788"/>
          <p14:tracePt t="132885" x="6580188" y="1898650"/>
          <p14:tracePt t="132902" x="6310313" y="1851025"/>
          <p14:tracePt t="132919" x="6115050" y="1860550"/>
          <p14:tracePt t="132935" x="5657850" y="1990725"/>
          <p14:tracePt t="132952" x="5407025" y="2103438"/>
          <p14:tracePt t="132968" x="5183188" y="2185988"/>
          <p14:tracePt t="132969" x="5110163" y="2214563"/>
          <p14:tracePt t="132985" x="5026025" y="2279650"/>
          <p14:tracePt t="133001" x="4922838" y="2335213"/>
          <p14:tracePt t="133018" x="4802188" y="2447925"/>
          <p14:tracePt t="133034" x="4727575" y="2549525"/>
          <p14:tracePt t="133052" x="4606925" y="2735263"/>
          <p14:tracePt t="133068" x="4578350" y="2800350"/>
          <p14:tracePt t="133085" x="4578350" y="2894013"/>
          <p14:tracePt t="133086" x="4578350" y="2922588"/>
          <p14:tracePt t="133102" x="4616450" y="3014663"/>
          <p14:tracePt t="133118" x="4708525" y="3173413"/>
          <p14:tracePt t="133134" x="4941888" y="3414713"/>
          <p14:tracePt t="133152" x="5081588" y="3563938"/>
          <p14:tracePt t="133168" x="5305425" y="3768725"/>
          <p14:tracePt t="133184" x="5445125" y="3879850"/>
          <p14:tracePt t="133202" x="5695950" y="4038600"/>
          <p14:tracePt t="133218" x="5854700" y="4132263"/>
          <p14:tracePt t="133235" x="6021388" y="4187825"/>
          <p14:tracePt t="133252" x="6235700" y="4243388"/>
          <p14:tracePt t="133268" x="6346825" y="4252913"/>
          <p14:tracePt t="133285" x="6551613" y="4252913"/>
          <p14:tracePt t="133302" x="6710363" y="4252913"/>
          <p14:tracePt t="133318" x="6859588" y="4243388"/>
          <p14:tracePt t="133319" x="6915150" y="4243388"/>
          <p14:tracePt t="133335" x="7064375" y="4233863"/>
          <p14:tracePt t="133352" x="7213600" y="4205288"/>
          <p14:tracePt t="133369" x="7399338" y="4205288"/>
          <p14:tracePt t="133385" x="7529513" y="4168775"/>
          <p14:tracePt t="133401" x="7650163" y="4149725"/>
          <p14:tracePt t="133402" x="7715250" y="4140200"/>
          <p14:tracePt t="133418" x="7808913" y="4113213"/>
          <p14:tracePt t="133435" x="7939088" y="4067175"/>
          <p14:tracePt t="133452" x="7975600" y="4038600"/>
          <p14:tracePt t="133468" x="8031163" y="3992563"/>
          <p14:tracePt t="133485" x="8105775" y="3843338"/>
          <p14:tracePt t="133501" x="8124825" y="3648075"/>
          <p14:tracePt t="133518" x="8134350" y="3303588"/>
          <p14:tracePt t="133535" x="8069263" y="3089275"/>
          <p14:tracePt t="133552" x="8004175" y="2857500"/>
          <p14:tracePt t="133569" x="7910513" y="2744788"/>
          <p14:tracePt t="133585" x="7835900" y="2679700"/>
          <p14:tracePt t="133601" x="7575550" y="2568575"/>
          <p14:tracePt t="133618" x="7351713" y="2503488"/>
          <p14:tracePt t="133635" x="6989763" y="2503488"/>
          <p14:tracePt t="133652" x="6831013" y="2513013"/>
          <p14:tracePt t="133669" x="6729413" y="2549525"/>
          <p14:tracePt t="133670" x="6681788" y="2568575"/>
          <p14:tracePt t="133685" x="6607175" y="2605088"/>
          <p14:tracePt t="133701" x="6534150" y="2670175"/>
          <p14:tracePt t="133718" x="6459538" y="2819400"/>
          <p14:tracePt t="133736" x="6440488" y="2913063"/>
          <p14:tracePt t="133751" x="6430963" y="3033713"/>
          <p14:tracePt t="133768" x="6440488" y="3117850"/>
          <p14:tracePt t="133786" x="6477000" y="3257550"/>
          <p14:tracePt t="133801" x="6524625" y="3322638"/>
          <p14:tracePt t="133819" x="6580188" y="3387725"/>
          <p14:tracePt t="133835" x="6626225" y="3433763"/>
          <p14:tracePt t="133851" x="6691313" y="3462338"/>
          <p14:tracePt t="133868" x="6775450" y="3489325"/>
          <p14:tracePt t="133886" x="6840538" y="3517900"/>
          <p14:tracePt t="133902" x="6905625" y="3527425"/>
          <p14:tracePt t="133919" x="6934200" y="3527425"/>
          <p14:tracePt t="133935" x="6961188" y="3527425"/>
          <p14:tracePt t="133952" x="6989763" y="3527425"/>
          <p14:tracePt t="133969" x="7008813" y="3527425"/>
          <p14:tracePt t="133986" x="7026275" y="3527425"/>
          <p14:tracePt t="136932" x="6765925" y="3378200"/>
          <p14:tracePt t="136937" x="6486525" y="3209925"/>
          <p14:tracePt t="136944" x="6337300" y="3089275"/>
          <p14:tracePt t="136953" x="6207125" y="2978150"/>
          <p14:tracePt t="136970" x="6021388" y="2773363"/>
          <p14:tracePt t="136986" x="5797550" y="2409825"/>
          <p14:tracePt t="137003" x="5657850" y="2130425"/>
          <p14:tracePt t="137019" x="5491163" y="1824038"/>
          <p14:tracePt t="137021" x="5407025" y="1693863"/>
          <p14:tracePt t="137036" x="5230813" y="1377950"/>
          <p14:tracePt t="137053" x="5072063" y="1144588"/>
          <p14:tracePt t="137069" x="4811713" y="920750"/>
          <p14:tracePt t="137086" x="4652963" y="828675"/>
          <p14:tracePt t="137103" x="4438650" y="781050"/>
          <p14:tracePt t="137119" x="4327525" y="763588"/>
          <p14:tracePt t="137136" x="4206875" y="763588"/>
          <p14:tracePt t="137153" x="4151313" y="763588"/>
          <p14:tracePt t="137170" x="4122738" y="763588"/>
          <p14:tracePt t="137186" x="4103688" y="763588"/>
          <p14:tracePt t="137203" x="4086225" y="773113"/>
          <p14:tracePt t="137219" x="4067175" y="800100"/>
          <p14:tracePt t="137236" x="4057650" y="838200"/>
          <p14:tracePt t="137253" x="4048125" y="930275"/>
          <p14:tracePt t="137269" x="4048125" y="1014413"/>
          <p14:tracePt t="137286" x="4048125" y="1135063"/>
          <p14:tracePt t="137303" x="4076700" y="1443038"/>
          <p14:tracePt t="137319" x="4095750" y="1638300"/>
          <p14:tracePt t="137336" x="4151313" y="1990725"/>
          <p14:tracePt t="137353" x="4206875" y="2195513"/>
          <p14:tracePt t="137369" x="4271963" y="2447925"/>
          <p14:tracePt t="137370" x="4318000" y="2568575"/>
          <p14:tracePt t="137386" x="4392613" y="2782888"/>
          <p14:tracePt t="137403" x="4503738" y="3014663"/>
          <p14:tracePt t="137419" x="4616450" y="3238500"/>
          <p14:tracePt t="137436" x="4681538" y="3378200"/>
          <p14:tracePt t="137453" x="4792663" y="3563938"/>
          <p14:tracePt t="137469" x="4848225" y="3648075"/>
          <p14:tracePt t="137486" x="4951413" y="3814763"/>
          <p14:tracePt t="137503" x="5006975" y="3908425"/>
          <p14:tracePt t="137520" x="5062538" y="3963988"/>
          <p14:tracePt t="137536" x="5091113" y="4019550"/>
          <p14:tracePt t="137553" x="5110163" y="4029075"/>
          <p14:tracePt t="137570" x="5127625" y="4038600"/>
          <p14:tracePt t="137589" x="5137150" y="4038600"/>
          <p14:tracePt t="137603" x="5146675" y="4038600"/>
          <p14:tracePt t="137619" x="5156200" y="4038600"/>
          <p14:tracePt t="137636" x="5175250" y="4029075"/>
          <p14:tracePt t="137654" x="5192713" y="4019550"/>
          <p14:tracePt t="137669" x="5192713" y="4010025"/>
          <p14:tracePt t="137686" x="5202238" y="4000500"/>
          <p14:tracePt t="137704" x="5202238" y="3983038"/>
          <p14:tracePt t="137720" x="5202238" y="3954463"/>
          <p14:tracePt t="137720" x="5202238" y="3944938"/>
          <p14:tracePt t="137736" x="5192713" y="3908425"/>
          <p14:tracePt t="137753" x="5192713" y="3879850"/>
          <p14:tracePt t="137770" x="5165725" y="3843338"/>
          <p14:tracePt t="137788" x="5165725" y="3824288"/>
          <p14:tracePt t="137803" x="5156200" y="3759200"/>
          <p14:tracePt t="137820" x="5146675" y="3713163"/>
          <p14:tracePt t="137837" x="5110163" y="3592513"/>
          <p14:tracePt t="137853" x="5100638" y="3508375"/>
          <p14:tracePt t="137871" x="5062538" y="3359150"/>
          <p14:tracePt t="137886" x="5045075" y="3265488"/>
          <p14:tracePt t="137903" x="5016500" y="3173413"/>
          <p14:tracePt t="137920" x="4997450" y="3089275"/>
          <p14:tracePt t="137936" x="4978400" y="3033713"/>
          <p14:tracePt t="137953" x="4970463" y="2995613"/>
          <p14:tracePt t="137970" x="4970463" y="2978150"/>
          <p14:tracePt t="138177" x="4960938" y="2959100"/>
          <p14:tracePt t="138182" x="4960938" y="2913063"/>
          <p14:tracePt t="138189" x="4960938" y="2894013"/>
          <p14:tracePt t="138203" x="4941888" y="2865438"/>
          <p14:tracePt t="138204" x="4932363" y="2828925"/>
          <p14:tracePt t="138220" x="4932363" y="2800350"/>
          <p14:tracePt t="138237" x="4922838" y="2763838"/>
          <p14:tracePt t="138253" x="4913313" y="2725738"/>
          <p14:tracePt t="138270" x="4913313" y="2717800"/>
          <p14:tracePt t="138287" x="4913313" y="2689225"/>
          <p14:tracePt t="138303" x="4913313" y="2670175"/>
          <p14:tracePt t="138321" x="4913313" y="2643188"/>
          <p14:tracePt t="138338" x="4913313" y="2624138"/>
          <p14:tracePt t="138354" x="4922838" y="2614613"/>
          <p14:tracePt t="138355" x="4932363" y="2614613"/>
          <p14:tracePt t="138370" x="4932363" y="2595563"/>
          <p14:tracePt t="138386" x="4951413" y="2578100"/>
          <p14:tracePt t="138403" x="4951413" y="2559050"/>
          <p14:tracePt t="138420" x="4960938" y="2540000"/>
          <p14:tracePt t="138437" x="4970463" y="2530475"/>
          <p14:tracePt t="138454" x="4987925" y="2513013"/>
          <p14:tracePt t="138491" x="4997450" y="2503488"/>
          <p14:tracePt t="138505" x="4997450" y="2493963"/>
          <p14:tracePt t="138519" x="5006975" y="2493963"/>
          <p14:tracePt t="138526" x="5016500" y="2493963"/>
          <p14:tracePt t="138554" x="5026025" y="2493963"/>
          <p14:tracePt t="138567" x="5035550" y="2493963"/>
          <p14:tracePt t="138580" x="5045075" y="2493963"/>
          <p14:tracePt t="138602" x="5053013" y="2484438"/>
          <p14:tracePt t="138615" x="5062538" y="2484438"/>
          <p14:tracePt t="138629" x="5062538" y="2474913"/>
          <p14:tracePt t="138649" x="5062538" y="2465388"/>
          <p14:tracePt t="138663" x="5053013" y="2455863"/>
          <p14:tracePt t="138670" x="5045075" y="2447925"/>
          <p14:tracePt t="138687" x="5026025" y="2438400"/>
          <p14:tracePt t="138703" x="4997450" y="2428875"/>
          <p14:tracePt t="138720" x="4951413" y="2428875"/>
          <p14:tracePt t="138737" x="4932363" y="2428875"/>
          <p14:tracePt t="138753" x="4895850" y="2428875"/>
          <p14:tracePt t="138771" x="4867275" y="2447925"/>
          <p14:tracePt t="138787" x="4802188" y="2474913"/>
          <p14:tracePt t="138803" x="4765675" y="2484438"/>
          <p14:tracePt t="138821" x="4718050" y="2513013"/>
          <p14:tracePt t="138837" x="4691063" y="2549525"/>
          <p14:tracePt t="138855" x="4662488" y="2578100"/>
          <p14:tracePt t="138870" x="4625975" y="2614613"/>
          <p14:tracePt t="138888" x="4606925" y="2652713"/>
          <p14:tracePt t="138904" x="4587875" y="2698750"/>
          <p14:tracePt t="138920" x="4587875" y="2717800"/>
          <p14:tracePt t="138937" x="4587875" y="2754313"/>
          <p14:tracePt t="138938" x="4587875" y="2773363"/>
          <p14:tracePt t="138954" x="4587875" y="2809875"/>
          <p14:tracePt t="138970" x="4587875" y="2847975"/>
          <p14:tracePt t="138987" x="4606925" y="2922588"/>
          <p14:tracePt t="139004" x="4635500" y="2959100"/>
          <p14:tracePt t="139020" x="4672013" y="3005138"/>
          <p14:tracePt t="139037" x="4718050" y="3024188"/>
          <p14:tracePt t="139054" x="4765675" y="3043238"/>
          <p14:tracePt t="139070" x="4802188" y="3060700"/>
          <p14:tracePt t="139088" x="4848225" y="3079750"/>
          <p14:tracePt t="139104" x="4876800" y="3079750"/>
          <p14:tracePt t="139120" x="4905375" y="3079750"/>
          <p14:tracePt t="139137" x="4941888" y="3079750"/>
          <p14:tracePt t="139154" x="4960938" y="3079750"/>
          <p14:tracePt t="139171" x="5006975" y="3070225"/>
          <p14:tracePt t="139187" x="5035550" y="3060700"/>
          <p14:tracePt t="139204" x="5062538" y="3052763"/>
          <p14:tracePt t="139221" x="5100638" y="3033713"/>
          <p14:tracePt t="139237" x="5118100" y="3014663"/>
          <p14:tracePt t="139255" x="5165725" y="2978150"/>
          <p14:tracePt t="139270" x="5175250" y="2940050"/>
          <p14:tracePt t="139287" x="5202238" y="2894013"/>
          <p14:tracePt t="139304" x="5221288" y="2865438"/>
          <p14:tracePt t="139320" x="5221288" y="2838450"/>
          <p14:tracePt t="139337" x="5240338" y="2773363"/>
          <p14:tracePt t="139354" x="5249863" y="2735263"/>
          <p14:tracePt t="139370" x="5249863" y="2689225"/>
          <p14:tracePt t="139387" x="5240338" y="2652713"/>
          <p14:tracePt t="139404" x="5202238" y="2587625"/>
          <p14:tracePt t="139421" x="5165725" y="2549525"/>
          <p14:tracePt t="139438" x="5127625" y="2503488"/>
          <p14:tracePt t="139439" x="5110163" y="2484438"/>
          <p14:tracePt t="139454" x="5081588" y="2465388"/>
          <p14:tracePt t="139470" x="5062538" y="2438400"/>
          <p14:tracePt t="139487" x="5035550" y="2419350"/>
          <p14:tracePt t="139504" x="4997450" y="2409825"/>
          <p14:tracePt t="139521" x="4960938" y="2390775"/>
          <p14:tracePt t="139537" x="4941888" y="2390775"/>
          <p14:tracePt t="139554" x="4913313" y="2382838"/>
          <p14:tracePt t="139571" x="4876800" y="2382838"/>
          <p14:tracePt t="139588" x="4857750" y="2382838"/>
          <p14:tracePt t="139607" x="4830763" y="2390775"/>
          <p14:tracePt t="139621" x="4821238" y="2409825"/>
          <p14:tracePt t="139637" x="4792663" y="2438400"/>
          <p14:tracePt t="139655" x="4775200" y="2447925"/>
          <p14:tracePt t="139670" x="4765675" y="2465388"/>
          <p14:tracePt t="139687" x="4746625" y="2493963"/>
          <p14:tracePt t="139705" x="4746625" y="2520950"/>
          <p14:tracePt t="139720" x="4737100" y="2568575"/>
          <p14:tracePt t="139737" x="4737100" y="2624138"/>
          <p14:tracePt t="139754" x="4737100" y="2670175"/>
          <p14:tracePt t="139771" x="4737100" y="2708275"/>
          <p14:tracePt t="139788" x="4737100" y="2717800"/>
          <p14:tracePt t="139789" x="4737100" y="2725738"/>
          <p14:tracePt t="139805" x="4737100" y="2744788"/>
          <p14:tracePt t="139821" x="4737100" y="2754313"/>
          <p14:tracePt t="139839" x="4756150" y="2773363"/>
          <p14:tracePt t="139854" x="4783138" y="2782888"/>
          <p14:tracePt t="139870" x="4821238" y="2800350"/>
          <p14:tracePt t="139887" x="4848225" y="2809875"/>
          <p14:tracePt t="139904" x="4876800" y="2809875"/>
          <p14:tracePt t="139921" x="4932363" y="2809875"/>
          <p14:tracePt t="139937" x="4960938" y="2809875"/>
          <p14:tracePt t="139954" x="5026025" y="2809875"/>
          <p14:tracePt t="139971" x="5062538" y="2809875"/>
          <p14:tracePt t="139987" x="5118100" y="2809875"/>
          <p14:tracePt t="140004" x="5146675" y="2809875"/>
          <p14:tracePt t="140020" x="5156200" y="2809875"/>
          <p14:tracePt t="140037" x="5183188" y="2800350"/>
          <p14:tracePt t="140054" x="5202238" y="2773363"/>
          <p14:tracePt t="140071" x="5221288" y="2744788"/>
          <p14:tracePt t="140087" x="5221288" y="2717800"/>
          <p14:tracePt t="140105" x="5221288" y="2698750"/>
          <p14:tracePt t="140121" x="5221288" y="2689225"/>
          <p14:tracePt t="140137" x="5221288" y="2670175"/>
          <p14:tracePt t="140155" x="5192713" y="2652713"/>
          <p14:tracePt t="140171" x="5156200" y="2624138"/>
          <p14:tracePt t="140187" x="5118100" y="2587625"/>
          <p14:tracePt t="140205" x="5062538" y="2568575"/>
          <p14:tracePt t="140221" x="4997450" y="2520950"/>
          <p14:tracePt t="140238" x="4941888" y="2503488"/>
          <p14:tracePt t="140254" x="4886325" y="2484438"/>
          <p14:tracePt t="140271" x="4802188" y="2447925"/>
          <p14:tracePt t="140288" x="4765675" y="2447925"/>
          <p14:tracePt t="140304" x="4727575" y="2438400"/>
          <p14:tracePt t="140321" x="4708525" y="2438400"/>
          <p14:tracePt t="140338" x="4681538" y="2438400"/>
          <p14:tracePt t="140354" x="4681538" y="2455863"/>
          <p14:tracePt t="140371" x="4643438" y="2503488"/>
          <p14:tracePt t="140387" x="4643438" y="2540000"/>
          <p14:tracePt t="140405" x="4643438" y="2587625"/>
          <p14:tracePt t="140421" x="4643438" y="2670175"/>
          <p14:tracePt t="140438" x="4662488" y="2754313"/>
          <p14:tracePt t="140455" x="4708525" y="2838450"/>
          <p14:tracePt t="140471" x="4727575" y="2865438"/>
          <p14:tracePt t="140488" x="4765675" y="2913063"/>
          <p14:tracePt t="140489" x="4775200" y="2922588"/>
          <p14:tracePt t="140504" x="4802188" y="2940050"/>
          <p14:tracePt t="140521" x="4840288" y="2949575"/>
          <p14:tracePt t="140538" x="4886325" y="2987675"/>
          <p14:tracePt t="140555" x="4922838" y="2987675"/>
          <p14:tracePt t="140571" x="4951413" y="2995613"/>
          <p14:tracePt t="140588" x="4970463" y="2995613"/>
          <p14:tracePt t="140604" x="4997450" y="2995613"/>
          <p14:tracePt t="140621" x="5035550" y="2968625"/>
          <p14:tracePt t="140639" x="5045075" y="2959100"/>
          <p14:tracePt t="140641" x="5062538" y="2940050"/>
          <p14:tracePt t="140655" x="5072063" y="2930525"/>
          <p14:tracePt t="140672" x="5100638" y="2913063"/>
          <p14:tracePt t="140688" x="5118100" y="2865438"/>
          <p14:tracePt t="140704" x="5137150" y="2847975"/>
          <p14:tracePt t="140722" x="5165725" y="2819400"/>
          <p14:tracePt t="140738" x="5183188" y="2809875"/>
          <p14:tracePt t="140755" x="5192713" y="2782888"/>
          <p14:tracePt t="140771" x="5211763" y="2773363"/>
          <p14:tracePt t="140788" x="5211763" y="2763838"/>
          <p14:tracePt t="140805" x="5211763" y="2754313"/>
          <p14:tracePt t="140839" x="5211763" y="2744788"/>
          <p14:tracePt t="140852" x="5202238" y="2735263"/>
          <p14:tracePt t="141197" x="5183188" y="2735263"/>
          <p14:tracePt t="141202" x="5146675" y="2735263"/>
          <p14:tracePt t="141209" x="5118100" y="2735263"/>
          <p14:tracePt t="141222" x="5091113" y="2735263"/>
          <p14:tracePt t="141239" x="5016500" y="2735263"/>
          <p14:tracePt t="141255" x="4978400" y="2735263"/>
          <p14:tracePt t="141272" x="4941888" y="2735263"/>
          <p14:tracePt t="141288" x="4922838" y="2735263"/>
          <p14:tracePt t="141305" x="4913313" y="2735263"/>
          <p14:tracePt t="141321" x="4905375" y="2735263"/>
          <p14:tracePt t="141338" x="4895850" y="2735263"/>
          <p14:tracePt t="141355" x="4886325" y="2735263"/>
          <p14:tracePt t="141504" x="4886325" y="2725738"/>
          <p14:tracePt t="141519" x="4886325" y="2717800"/>
          <p14:tracePt t="141531" x="4886325" y="2708275"/>
          <p14:tracePt t="141552" x="4886325" y="2698750"/>
          <p14:tracePt t="141565" x="4886325" y="2689225"/>
          <p14:tracePt t="141594" x="4886325" y="2679700"/>
          <p14:tracePt t="141607" x="4886325" y="2670175"/>
          <p14:tracePt t="141994" x="4886325" y="2652713"/>
          <p14:tracePt t="141999" x="4886325" y="2633663"/>
          <p14:tracePt t="142005" x="4886325" y="2605088"/>
          <p14:tracePt t="142021" x="4895850" y="2530475"/>
          <p14:tracePt t="142038" x="4905375" y="2465388"/>
          <p14:tracePt t="142055" x="4941888" y="2325688"/>
          <p14:tracePt t="142071" x="4951413" y="2243138"/>
          <p14:tracePt t="142088" x="4960938" y="2120900"/>
          <p14:tracePt t="142105" x="4978400" y="2028825"/>
          <p14:tracePt t="142122" x="4978400" y="1935163"/>
          <p14:tracePt t="142123" x="4978400" y="1908175"/>
          <p14:tracePt t="142138" x="4970463" y="1833563"/>
          <p14:tracePt t="142156" x="4951413" y="1778000"/>
          <p14:tracePt t="142172" x="4905375" y="1693863"/>
          <p14:tracePt t="142189" x="4886325" y="1638300"/>
          <p14:tracePt t="142205" x="4848225" y="1573213"/>
          <p14:tracePt t="142222" x="4802188" y="1525588"/>
          <p14:tracePt t="142238" x="4746625" y="1479550"/>
          <p14:tracePt t="142255" x="4672013" y="1404938"/>
          <p14:tracePt t="142272" x="4616450" y="1358900"/>
          <p14:tracePt t="142288" x="4522788" y="1265238"/>
          <p14:tracePt t="142305" x="4457700" y="1200150"/>
          <p14:tracePt t="142322" x="4383088" y="1125538"/>
          <p14:tracePt t="142339" x="4337050" y="1069975"/>
          <p14:tracePt t="142356" x="4300538" y="995363"/>
          <p14:tracePt t="142372" x="4262438" y="949325"/>
          <p14:tracePt t="142388" x="4252913" y="920750"/>
          <p14:tracePt t="142405" x="4225925" y="865188"/>
          <p14:tracePt t="142422" x="4216400" y="828675"/>
          <p14:tracePt t="142438" x="4206875" y="790575"/>
          <p14:tracePt t="142455" x="4197350" y="763588"/>
          <p14:tracePt t="142472" x="4197350" y="744538"/>
          <p14:tracePt t="142489" x="4197350" y="725488"/>
          <p14:tracePt t="142505" x="4206875" y="706438"/>
          <p14:tracePt t="142522" x="4225925" y="679450"/>
          <p14:tracePt t="142540" x="4233863" y="669925"/>
          <p14:tracePt t="142555" x="4300538" y="650875"/>
          <p14:tracePt t="142572" x="4337050" y="641350"/>
          <p14:tracePt t="142589" x="4392613" y="641350"/>
          <p14:tracePt t="142605" x="4438650" y="641350"/>
          <p14:tracePt t="142622" x="4476750" y="641350"/>
          <p14:tracePt t="142623" x="4486275" y="641350"/>
          <p14:tracePt t="142638" x="4513263" y="660400"/>
          <p14:tracePt t="142655" x="4541838" y="679450"/>
          <p14:tracePt t="142672" x="4578350" y="706438"/>
          <p14:tracePt t="142688" x="4597400" y="715963"/>
          <p14:tracePt t="142705" x="4625975" y="754063"/>
          <p14:tracePt t="142722" x="4635500" y="763588"/>
          <p14:tracePt t="142739" x="4652963" y="781050"/>
          <p14:tracePt t="142755" x="4672013" y="819150"/>
          <p14:tracePt t="142772" x="4681538" y="846138"/>
          <p14:tracePt t="142789" x="4700588" y="865188"/>
          <p14:tracePt t="142805" x="4700588" y="893763"/>
          <p14:tracePt t="142822" x="4708525" y="911225"/>
          <p14:tracePt t="142823" x="4708525" y="920750"/>
          <p14:tracePt t="142838" x="4708525" y="939800"/>
          <p14:tracePt t="142855" x="4708525" y="949325"/>
          <p14:tracePt t="142872" x="4708525" y="958850"/>
          <p14:tracePt t="142889" x="4708525" y="968375"/>
          <p14:tracePt t="142905" x="4708525" y="985838"/>
          <p14:tracePt t="142924" x="4691063" y="995363"/>
          <p14:tracePt t="142939" x="4681538" y="1004888"/>
          <p14:tracePt t="142955" x="4662488" y="1014413"/>
          <p14:tracePt t="142972" x="4643438" y="1023938"/>
          <p14:tracePt t="142989" x="4625975" y="1033463"/>
          <p14:tracePt t="143005" x="4606925" y="1033463"/>
          <p14:tracePt t="143022" x="4587875" y="1033463"/>
          <p14:tracePt t="143049" x="4578350" y="1033463"/>
          <p14:tracePt t="143055" x="4570413" y="1033463"/>
          <p14:tracePt t="143072" x="4560888" y="1033463"/>
          <p14:tracePt t="143089" x="4551363" y="1033463"/>
          <p14:tracePt t="143105" x="4522788" y="1033463"/>
          <p14:tracePt t="143123" x="4503738" y="1033463"/>
          <p14:tracePt t="143139" x="4486275" y="1033463"/>
          <p14:tracePt t="143156" x="4457700" y="1033463"/>
          <p14:tracePt t="143173" x="4411663" y="1033463"/>
          <p14:tracePt t="143189" x="4383088" y="1023938"/>
          <p14:tracePt t="143205" x="4346575" y="1014413"/>
          <p14:tracePt t="143222" x="4318000" y="995363"/>
          <p14:tracePt t="143239" x="4300538" y="995363"/>
          <p14:tracePt t="143256" x="4291013" y="976313"/>
          <p14:tracePt t="143272" x="4281488" y="968375"/>
          <p14:tracePt t="143302" x="4281488" y="958850"/>
          <p14:tracePt t="143316" x="4300538" y="958850"/>
          <p14:tracePt t="143323" x="4308475" y="949325"/>
          <p14:tracePt t="143339" x="4337050" y="939800"/>
          <p14:tracePt t="143355" x="4383088" y="911225"/>
          <p14:tracePt t="143372" x="4476750" y="893763"/>
          <p14:tracePt t="143389" x="4541838" y="884238"/>
          <p14:tracePt t="143406" x="4643438" y="846138"/>
          <p14:tracePt t="143422" x="4737100" y="846138"/>
          <p14:tracePt t="143439" x="4811713" y="838200"/>
          <p14:tracePt t="143456" x="4978400" y="819150"/>
          <p14:tracePt t="143472" x="5165725" y="781050"/>
          <p14:tracePt t="143489" x="5592763" y="688975"/>
          <p14:tracePt t="143505" x="5816600" y="660400"/>
          <p14:tracePt t="143523" x="6067425" y="614363"/>
          <p14:tracePt t="143539" x="6180138" y="576263"/>
          <p14:tracePt t="143556" x="6245225" y="576263"/>
          <p14:tracePt t="143572" x="6300788" y="558800"/>
          <p14:tracePt t="143589" x="6319838" y="558800"/>
          <p14:tracePt t="143605" x="6356350" y="549275"/>
          <p14:tracePt t="143623" x="6365875" y="549275"/>
          <p14:tracePt t="143639" x="6375400" y="539750"/>
          <p14:tracePt t="143656" x="6394450" y="539750"/>
          <p14:tracePt t="143673" x="6402388" y="539750"/>
          <p14:tracePt t="143728" x="6402388" y="530225"/>
          <p14:tracePt t="143735" x="6411913" y="530225"/>
          <p14:tracePt t="143741" x="6421438" y="530225"/>
          <p14:tracePt t="143762" x="6430963" y="530225"/>
          <p14:tracePt t="143772" x="6440488" y="530225"/>
          <p14:tracePt t="143789" x="6440488" y="520700"/>
          <p14:tracePt t="143831" x="6430963" y="520700"/>
          <p14:tracePt t="143838" x="6411913" y="511175"/>
          <p14:tracePt t="143845" x="6384925" y="511175"/>
          <p14:tracePt t="143855" x="6346825" y="511175"/>
          <p14:tracePt t="143872" x="6226175" y="493713"/>
          <p14:tracePt t="143889" x="6142038" y="493713"/>
          <p14:tracePt t="143907" x="6059488" y="493713"/>
          <p14:tracePt t="143922" x="6021388" y="493713"/>
          <p14:tracePt t="143939" x="5965825" y="511175"/>
          <p14:tracePt t="143957" x="5891213" y="549275"/>
          <p14:tracePt t="143972" x="5835650" y="576263"/>
          <p14:tracePt t="143990" x="5780088" y="604838"/>
          <p14:tracePt t="144006" x="5741988" y="614363"/>
          <p14:tracePt t="144022" x="5715000" y="633413"/>
          <p14:tracePt t="144039" x="5686425" y="633413"/>
          <p14:tracePt t="144056" x="5667375" y="641350"/>
          <p14:tracePt t="144073" x="5657850" y="641350"/>
          <p14:tracePt t="144089" x="5649913" y="641350"/>
          <p14:tracePt t="144181" x="5657850" y="641350"/>
          <p14:tracePt t="144195" x="5667375" y="641350"/>
          <p14:tracePt t="144202" x="5676900" y="641350"/>
          <p14:tracePt t="144215" x="5686425" y="641350"/>
          <p14:tracePt t="144222" x="5695950" y="641350"/>
          <p14:tracePt t="144239" x="5705475" y="641350"/>
          <p14:tracePt t="144256" x="5715000" y="641350"/>
          <p14:tracePt t="144257" x="5722938" y="641350"/>
          <p14:tracePt t="144273" x="5741988" y="641350"/>
          <p14:tracePt t="144289" x="5751513" y="641350"/>
          <p14:tracePt t="144306" x="5789613" y="641350"/>
          <p14:tracePt t="144323" x="5807075" y="641350"/>
          <p14:tracePt t="144339" x="5845175" y="633413"/>
          <p14:tracePt t="144356" x="5881688" y="623888"/>
          <p14:tracePt t="144373" x="5927725" y="623888"/>
          <p14:tracePt t="144389" x="5946775" y="623888"/>
          <p14:tracePt t="144406" x="5975350" y="623888"/>
          <p14:tracePt t="144423" x="6002338" y="623888"/>
          <p14:tracePt t="144439" x="6011863" y="623888"/>
          <p14:tracePt t="144456" x="6030913" y="623888"/>
          <p14:tracePt t="144473" x="6040438" y="623888"/>
          <p14:tracePt t="144490" x="6049963" y="623888"/>
          <p14:tracePt t="144506" x="6059488" y="623888"/>
          <p14:tracePt t="144523" x="6059488" y="633413"/>
          <p14:tracePt t="144559" x="6059488" y="641350"/>
          <p14:tracePt t="144565" x="6040438" y="641350"/>
          <p14:tracePt t="144572" x="6030913" y="650875"/>
          <p14:tracePt t="144589" x="6002338" y="650875"/>
          <p14:tracePt t="144606" x="5937250" y="669925"/>
          <p14:tracePt t="144623" x="5881688" y="679450"/>
          <p14:tracePt t="144639" x="5845175" y="679450"/>
          <p14:tracePt t="144656" x="5789613" y="679450"/>
          <p14:tracePt t="144673" x="5741988" y="679450"/>
          <p14:tracePt t="144689" x="5715000" y="679450"/>
          <p14:tracePt t="144706" x="5686425" y="679450"/>
          <p14:tracePt t="144724" x="5657850" y="679450"/>
          <p14:tracePt t="144739" x="5630863" y="688975"/>
          <p14:tracePt t="144756" x="5611813" y="688975"/>
          <p14:tracePt t="144773" x="5602288" y="688975"/>
          <p14:tracePt t="144789" x="5602288" y="706438"/>
          <p14:tracePt t="144806" x="5592763" y="735013"/>
          <p14:tracePt t="144823" x="5592763" y="754063"/>
          <p14:tracePt t="144840" x="5592763" y="809625"/>
          <p14:tracePt t="144856" x="5592763" y="874713"/>
          <p14:tracePt t="144873" x="5592763" y="911225"/>
          <p14:tracePt t="144890" x="5575300" y="1014413"/>
          <p14:tracePt t="144906" x="5565775" y="1079500"/>
          <p14:tracePt t="144923" x="5546725" y="1200150"/>
          <p14:tracePt t="144940" x="5546725" y="1293813"/>
          <p14:tracePt t="144957" x="5546725" y="1423988"/>
          <p14:tracePt t="144973" x="5546725" y="1498600"/>
          <p14:tracePt t="144990" x="5546725" y="1581150"/>
          <p14:tracePt t="145006" x="5546725" y="1674813"/>
          <p14:tracePt t="145024" x="5556250" y="1712913"/>
          <p14:tracePt t="145040" x="5565775" y="1785938"/>
          <p14:tracePt t="145056" x="5584825" y="1824038"/>
          <p14:tracePt t="145073" x="5592763" y="1860550"/>
          <p14:tracePt t="145090" x="5602288" y="1889125"/>
          <p14:tracePt t="145106" x="5611813" y="1898650"/>
          <p14:tracePt t="145123" x="5630863" y="1916113"/>
          <p14:tracePt t="145140" x="5630863" y="1925638"/>
          <p14:tracePt t="145156" x="5649913" y="1935163"/>
          <p14:tracePt t="145174" x="5657850" y="1944688"/>
          <p14:tracePt t="145190" x="5676900" y="1944688"/>
          <p14:tracePt t="145210" x="5695950" y="1944688"/>
          <p14:tracePt t="145224" x="5715000" y="1944688"/>
          <p14:tracePt t="145241" x="5741988" y="1935163"/>
          <p14:tracePt t="145257" x="5780088" y="1925638"/>
          <p14:tracePt t="145273" x="5854700" y="1898650"/>
          <p14:tracePt t="145290" x="5937250" y="1860550"/>
          <p14:tracePt t="145307" x="6030913" y="1833563"/>
          <p14:tracePt t="145323" x="6096000" y="1785938"/>
          <p14:tracePt t="145340" x="6161088" y="1758950"/>
          <p14:tracePt t="145356" x="6254750" y="1712913"/>
          <p14:tracePt t="145373" x="6310313" y="1674813"/>
          <p14:tracePt t="145390" x="6356350" y="1647825"/>
          <p14:tracePt t="145406" x="6384925" y="1628775"/>
          <p14:tracePt t="145424" x="6402388" y="1600200"/>
          <p14:tracePt t="145440" x="6411913" y="1590675"/>
          <p14:tracePt t="145457" x="6421438" y="1573213"/>
          <p14:tracePt t="145457" x="6421438" y="1563688"/>
          <p14:tracePt t="145473" x="6421438" y="1535113"/>
          <p14:tracePt t="145490" x="6421438" y="1489075"/>
          <p14:tracePt t="145506" x="6421438" y="1404938"/>
          <p14:tracePt t="145524" x="6402388" y="1339850"/>
          <p14:tracePt t="145540" x="6384925" y="1219200"/>
          <p14:tracePt t="145556" x="6384925" y="1154113"/>
          <p14:tracePt t="145574" x="6375400" y="1089025"/>
          <p14:tracePt t="145575" x="6375400" y="1060450"/>
          <p14:tracePt t="145590" x="6365875" y="995363"/>
          <p14:tracePt t="145607" x="6365875" y="939800"/>
          <p14:tracePt t="145624" x="6346825" y="874713"/>
          <p14:tracePt t="145640" x="6329363" y="809625"/>
          <p14:tracePt t="145658" x="6310313" y="715963"/>
          <p14:tracePt t="145674" x="6291263" y="650875"/>
          <p14:tracePt t="145691" x="6245225" y="568325"/>
          <p14:tracePt t="145707" x="6207125" y="503238"/>
          <p14:tracePt t="145723" x="6180138" y="455613"/>
          <p14:tracePt t="145740" x="6124575" y="400050"/>
          <p14:tracePt t="145757" x="6086475" y="354013"/>
          <p14:tracePt t="145773" x="6011863" y="298450"/>
          <p14:tracePt t="145790" x="5965825" y="269875"/>
          <p14:tracePt t="145808" x="5900738" y="241300"/>
          <p14:tracePt t="145823" x="5854700" y="233363"/>
          <p14:tracePt t="145840" x="5816600" y="223838"/>
          <p14:tracePt t="145857" x="5761038" y="223838"/>
          <p14:tracePt t="145874" x="5732463" y="241300"/>
          <p14:tracePt t="145890" x="5657850" y="269875"/>
          <p14:tracePt t="145907" x="5630863" y="298450"/>
          <p14:tracePt t="145924" x="5575300" y="334963"/>
          <p14:tracePt t="145940" x="5537200" y="371475"/>
          <p14:tracePt t="145957" x="5510213" y="400050"/>
          <p14:tracePt t="145975" x="5453063" y="474663"/>
          <p14:tracePt t="145990" x="5397500" y="539750"/>
          <p14:tracePt t="146007" x="5351463" y="595313"/>
          <p14:tracePt t="146024" x="5341938" y="633413"/>
          <p14:tracePt t="146040" x="5332413" y="698500"/>
          <p14:tracePt t="146057" x="5351463" y="754063"/>
          <p14:tracePt t="146074" x="5360988" y="819150"/>
          <p14:tracePt t="146090" x="5407025" y="949325"/>
          <p14:tracePt t="146107" x="5435600" y="1014413"/>
          <p14:tracePt t="146124" x="5481638" y="1116013"/>
          <p14:tracePt t="146141" x="5527675" y="1181100"/>
          <p14:tracePt t="146157" x="5575300" y="1284288"/>
          <p14:tracePt t="146173" x="5592763" y="1330325"/>
          <p14:tracePt t="146190" x="5602288" y="1385888"/>
          <p14:tracePt t="146207" x="5621338" y="1433513"/>
          <p14:tracePt t="146224" x="5630863" y="1460500"/>
          <p14:tracePt t="146240" x="5640388" y="1498600"/>
          <p14:tracePt t="146257" x="5649913" y="1508125"/>
          <p14:tracePt t="146274" x="5657850" y="1525588"/>
          <p14:tracePt t="146292" x="5657850" y="1535113"/>
          <p14:tracePt t="146307" x="5667375" y="1544638"/>
          <p14:tracePt t="146323" x="5667375" y="1563688"/>
          <p14:tracePt t="146340" x="5676900" y="1563688"/>
          <p14:tracePt t="146357" x="5676900" y="1590675"/>
          <p14:tracePt t="146374" x="5695950" y="1600200"/>
          <p14:tracePt t="146391" x="5695950" y="1628775"/>
          <p14:tracePt t="146407" x="5705475" y="1655763"/>
          <p14:tracePt t="146424" x="5715000" y="1674813"/>
          <p14:tracePt t="146425" x="5715000" y="1684338"/>
          <p14:tracePt t="146440" x="5722938" y="1693863"/>
          <p14:tracePt t="146457" x="5732463" y="1703388"/>
          <p14:tracePt t="146474" x="5751513" y="1720850"/>
          <p14:tracePt t="146490" x="5761038" y="1730375"/>
          <p14:tracePt t="146507" x="5780088" y="1739900"/>
          <p14:tracePt t="146524" x="5797550" y="1739900"/>
          <p14:tracePt t="146541" x="5826125" y="1749425"/>
          <p14:tracePt t="146557" x="5854700" y="1749425"/>
          <p14:tracePt t="146574" x="5872163" y="1749425"/>
          <p14:tracePt t="146591" x="5919788" y="1720850"/>
          <p14:tracePt t="146608" x="5965825" y="1693863"/>
          <p14:tracePt t="146625" x="6040438" y="1647825"/>
          <p14:tracePt t="146641" x="6105525" y="1628775"/>
          <p14:tracePt t="146657" x="6161088" y="1590675"/>
          <p14:tracePt t="146674" x="6235700" y="1554163"/>
          <p14:tracePt t="146690" x="6272213" y="1535113"/>
          <p14:tracePt t="146707" x="6300788" y="1516063"/>
          <p14:tracePt t="146725" x="6319838" y="1508125"/>
          <p14:tracePt t="146741" x="6346825" y="1498600"/>
          <p14:tracePt t="146757" x="6346825" y="1489075"/>
          <p14:tracePt t="146774" x="6365875" y="1479550"/>
          <p14:tracePt t="146802" x="6375400" y="1479550"/>
          <p14:tracePt t="146864" x="6375400" y="1470025"/>
          <p14:tracePt t="146878" x="6375400" y="1460500"/>
          <p14:tracePt t="146885" x="6365875" y="1460500"/>
          <p14:tracePt t="146891" x="6356350" y="1460500"/>
          <p14:tracePt t="146907" x="6337300" y="1460500"/>
          <p14:tracePt t="146924" x="6329363" y="1450975"/>
          <p14:tracePt t="146940" x="6300788" y="1443038"/>
          <p14:tracePt t="146958" x="6291263" y="1433513"/>
          <p14:tracePt t="146974" x="6264275" y="1433513"/>
          <p14:tracePt t="146991" x="6226175" y="1433513"/>
          <p14:tracePt t="147007" x="6170613" y="1433513"/>
          <p14:tracePt t="147024" x="6115050" y="1433513"/>
          <p14:tracePt t="147041" x="6076950" y="1433513"/>
          <p14:tracePt t="147057" x="6040438" y="1443038"/>
          <p14:tracePt t="147074" x="6011863" y="1443038"/>
          <p14:tracePt t="147091" x="5984875" y="1443038"/>
          <p14:tracePt t="147107" x="5965825" y="1450975"/>
          <p14:tracePt t="147124" x="5956300" y="1450975"/>
          <p14:tracePt t="147141" x="5946775" y="1450975"/>
          <p14:tracePt t="147157" x="5927725" y="1450975"/>
          <p14:tracePt t="147174" x="5919788" y="1450975"/>
          <p14:tracePt t="147191" x="5910263" y="1450975"/>
          <p14:tracePt t="147208" x="5910263" y="1443038"/>
          <p14:tracePt t="147225" x="5900738" y="1433513"/>
          <p14:tracePt t="147241" x="5900738" y="1423988"/>
          <p14:tracePt t="147257" x="5891213" y="1423988"/>
          <p14:tracePt t="147274" x="5872163" y="1414463"/>
          <p14:tracePt t="147291" x="5862638" y="1395413"/>
          <p14:tracePt t="147308" x="5854700" y="1395413"/>
          <p14:tracePt t="147324" x="5826125" y="1368425"/>
          <p14:tracePt t="147341" x="5789613" y="1339850"/>
          <p14:tracePt t="147357" x="5751513" y="1330325"/>
          <p14:tracePt t="147358" x="5741988" y="1303338"/>
          <p14:tracePt t="147374" x="5705475" y="1293813"/>
          <p14:tracePt t="147391" x="5686425" y="1265238"/>
          <p14:tracePt t="147407" x="5649913" y="1246188"/>
          <p14:tracePt t="147424" x="5640388" y="1246188"/>
          <p14:tracePt t="147441" x="5630863" y="1238250"/>
          <p14:tracePt t="147458" x="5621338" y="1228725"/>
          <p14:tracePt t="147557" x="5630863" y="1228725"/>
          <p14:tracePt t="147578" x="5640388" y="1228725"/>
          <p14:tracePt t="147591" x="5649913" y="1228725"/>
          <p14:tracePt t="147598" x="5657850" y="1228725"/>
          <p14:tracePt t="147612" x="5657850" y="1238250"/>
          <p14:tracePt t="147626" x="5676900" y="1238250"/>
          <p14:tracePt t="147641" x="5686425" y="1238250"/>
          <p14:tracePt t="147658" x="5695950" y="1238250"/>
          <p14:tracePt t="147675" x="5715000" y="1238250"/>
          <p14:tracePt t="147691" x="5741988" y="1246188"/>
          <p14:tracePt t="147708" x="5770563" y="1246188"/>
          <p14:tracePt t="147725" x="5816600" y="1246188"/>
          <p14:tracePt t="147741" x="5854700" y="1246188"/>
          <p14:tracePt t="147758" x="5910263" y="1246188"/>
          <p14:tracePt t="147774" x="5937250" y="1246188"/>
          <p14:tracePt t="147792" x="5984875" y="1246188"/>
          <p14:tracePt t="147808" x="6002338" y="1246188"/>
          <p14:tracePt t="147825" x="6021388" y="1246188"/>
          <p14:tracePt t="147841" x="6030913" y="1246188"/>
          <p14:tracePt t="147858" x="6040438" y="1255713"/>
          <p14:tracePt t="147875" x="6049963" y="1255713"/>
          <p14:tracePt t="147907" x="6059488" y="1255713"/>
          <p14:tracePt t="147921" x="6067425" y="1255713"/>
          <p14:tracePt t="147941" x="6076950" y="1255713"/>
          <p14:tracePt t="147955" x="6086475" y="1265238"/>
          <p14:tracePt t="147978" x="6096000" y="1265238"/>
          <p14:tracePt t="147982" x="6105525" y="1274763"/>
          <p14:tracePt t="148011" x="6115050" y="1274763"/>
          <p14:tracePt t="148019" x="6124575" y="1274763"/>
          <p14:tracePt t="148025" x="6124575" y="1284288"/>
          <p14:tracePt t="148041" x="6132513" y="1284288"/>
          <p14:tracePt t="148065" x="6132513" y="1293813"/>
          <p14:tracePt t="148099" x="6142038" y="1303338"/>
          <p14:tracePt t="148821" x="6124575" y="1303338"/>
          <p14:tracePt t="148829" x="6115050" y="1293813"/>
          <p14:tracePt t="148833" x="6096000" y="1284288"/>
          <p14:tracePt t="148841" x="6076950" y="1274763"/>
          <p14:tracePt t="148858" x="6040438" y="1255713"/>
          <p14:tracePt t="148875" x="6002338" y="1238250"/>
          <p14:tracePt t="148880" x="5975350" y="1228725"/>
          <p14:tracePt t="148891" x="5946775" y="1209675"/>
          <p14:tracePt t="148908" x="5919788" y="1209675"/>
          <p14:tracePt t="148925" x="5872163" y="1190625"/>
          <p14:tracePt t="148942" x="5854700" y="1173163"/>
          <p14:tracePt t="148959" x="5826125" y="1154113"/>
          <p14:tracePt t="148975" x="5797550" y="1154113"/>
          <p14:tracePt t="148992" x="5770563" y="1135063"/>
          <p14:tracePt t="149008" x="5751513" y="1135063"/>
          <p14:tracePt t="149025" x="5732463" y="1135063"/>
          <p14:tracePt t="149041" x="5715000" y="1125538"/>
          <p14:tracePt t="149058" x="5705475" y="1116013"/>
          <p14:tracePt t="149075" x="5695950" y="1108075"/>
          <p14:tracePt t="149094" x="5695950" y="1098550"/>
          <p14:tracePt t="149110" x="5676900" y="1098550"/>
          <p14:tracePt t="149130" x="5676900" y="1089025"/>
          <p14:tracePt t="149164" x="5667375" y="1089025"/>
          <p14:tracePt t="149170" x="5667375" y="1079500"/>
          <p14:tracePt t="149197" x="5667375" y="1069975"/>
          <p14:tracePt t="149212" x="5676900" y="1069975"/>
          <p14:tracePt t="149225" x="5686425" y="1069975"/>
          <p14:tracePt t="149231" x="5686425" y="1060450"/>
          <p14:tracePt t="149245" x="5695950" y="1060450"/>
          <p14:tracePt t="149260" x="5715000" y="1041400"/>
          <p14:tracePt t="149275" x="5732463" y="1041400"/>
          <p14:tracePt t="149292" x="5770563" y="1033463"/>
          <p14:tracePt t="149309" x="5826125" y="1023938"/>
          <p14:tracePt t="149325" x="5881688" y="1014413"/>
          <p14:tracePt t="149343" x="5937250" y="1014413"/>
          <p14:tracePt t="149358" x="5975350" y="1014413"/>
          <p14:tracePt t="149375" x="6021388" y="1014413"/>
          <p14:tracePt t="149392" x="6049963" y="1014413"/>
          <p14:tracePt t="149408" x="6076950" y="1023938"/>
          <p14:tracePt t="149425" x="6105525" y="1033463"/>
          <p14:tracePt t="149442" x="6124575" y="1041400"/>
          <p14:tracePt t="149458" x="6142038" y="1060450"/>
          <p14:tracePt t="149475" x="6151563" y="1060450"/>
          <p14:tracePt t="149493" x="6170613" y="1060450"/>
          <p14:tracePt t="149512" x="6180138" y="1060450"/>
          <p14:tracePt t="149527" x="6180138" y="1069975"/>
          <p14:tracePt t="149542" x="6189663" y="1069975"/>
          <p14:tracePt t="149581" x="6197600" y="1069975"/>
          <p14:tracePt t="149698" x="6189663" y="1060450"/>
          <p14:tracePt t="149705" x="6189663" y="1050925"/>
          <p14:tracePt t="149712" x="6180138" y="1041400"/>
          <p14:tracePt t="149725" x="6170613" y="1041400"/>
          <p14:tracePt t="149727" x="6170613" y="1033463"/>
          <p14:tracePt t="149742" x="6170613" y="1023938"/>
          <p14:tracePt t="149759" x="6161088" y="1014413"/>
          <p14:tracePt t="149775" x="6151563" y="985838"/>
          <p14:tracePt t="149792" x="6142038" y="976313"/>
          <p14:tracePt t="149809" x="6142038" y="958850"/>
          <p14:tracePt t="149825" x="6132513" y="939800"/>
          <p14:tracePt t="149843" x="6115050" y="903288"/>
          <p14:tracePt t="149860" x="6105525" y="874713"/>
          <p14:tracePt t="149877" x="6067425" y="819150"/>
          <p14:tracePt t="149892" x="6049963" y="773113"/>
          <p14:tracePt t="149910" x="6040438" y="735013"/>
          <p14:tracePt t="149911" x="6030913" y="715963"/>
          <p14:tracePt t="149925" x="6021388" y="698500"/>
          <p14:tracePt t="149926" x="6021388" y="688975"/>
          <p14:tracePt t="149942" x="6011863" y="660400"/>
          <p14:tracePt t="149959" x="6002338" y="623888"/>
          <p14:tracePt t="149976" x="5994400" y="604838"/>
          <p14:tracePt t="149992" x="5975350" y="585788"/>
          <p14:tracePt t="150010" x="5956300" y="558800"/>
          <p14:tracePt t="150027" x="5919788" y="530225"/>
          <p14:tracePt t="150043" x="5881688" y="503238"/>
          <p14:tracePt t="150060" x="5826125" y="465138"/>
          <p14:tracePt t="150075" x="5789613" y="446088"/>
          <p14:tracePt t="150078" x="5780088" y="436563"/>
          <p14:tracePt t="150093" x="5732463" y="409575"/>
          <p14:tracePt t="150111" x="5676900" y="371475"/>
          <p14:tracePt t="150127" x="5640388" y="363538"/>
          <p14:tracePt t="150142" x="5621338" y="354013"/>
          <p14:tracePt t="150159" x="5602288" y="344488"/>
          <p14:tracePt t="150175" x="5592763" y="334963"/>
          <p14:tracePt t="150195" x="5584825" y="325438"/>
          <p14:tracePt t="150220" x="5584825" y="315913"/>
          <p14:tracePt t="150233" x="5592763" y="315913"/>
          <p14:tracePt t="150242" x="5602288" y="315913"/>
          <p14:tracePt t="150259" x="5611813" y="306388"/>
          <p14:tracePt t="150275" x="5640388" y="306388"/>
          <p14:tracePt t="150292" x="5667375" y="306388"/>
          <p14:tracePt t="150309" x="5676900" y="306388"/>
          <p14:tracePt t="150310" x="5705475" y="306388"/>
          <p14:tracePt t="150325" x="5715000" y="306388"/>
          <p14:tracePt t="150342" x="5732463" y="306388"/>
          <p14:tracePt t="150359" x="5770563" y="306388"/>
          <p14:tracePt t="150376" x="5780088" y="306388"/>
          <p14:tracePt t="150395" x="5816600" y="306388"/>
          <p14:tracePt t="150409" x="5835650" y="306388"/>
          <p14:tracePt t="150425" x="5862638" y="306388"/>
          <p14:tracePt t="150426" x="5872163" y="306388"/>
          <p14:tracePt t="150443" x="5891213" y="306388"/>
          <p14:tracePt t="150460" x="5910263" y="306388"/>
          <p14:tracePt t="150476" x="5927725" y="306388"/>
          <p14:tracePt t="150493" x="5946775" y="306388"/>
          <p14:tracePt t="150494" x="5956300" y="306388"/>
          <p14:tracePt t="150510" x="5975350" y="315913"/>
          <p14:tracePt t="150526" x="5994400" y="325438"/>
          <p14:tracePt t="150542" x="6011863" y="334963"/>
          <p14:tracePt t="150560" x="6030913" y="334963"/>
          <p14:tracePt t="150576" x="6040438" y="354013"/>
          <p14:tracePt t="150593" x="6059488" y="354013"/>
          <p14:tracePt t="150610" x="6067425" y="354013"/>
          <p14:tracePt t="150627" x="6096000" y="363538"/>
          <p14:tracePt t="150645" x="6132513" y="371475"/>
          <p14:tracePt t="150661" x="6161088" y="381000"/>
          <p14:tracePt t="150676" x="6180138" y="390525"/>
          <p14:tracePt t="150694" x="6216650" y="409575"/>
          <p14:tracePt t="150709" x="6264275" y="419100"/>
          <p14:tracePt t="150726" x="6300788" y="428625"/>
          <p14:tracePt t="150743" x="6356350" y="465138"/>
          <p14:tracePt t="150760" x="6402388" y="484188"/>
          <p14:tracePt t="150777" x="6440488" y="493713"/>
          <p14:tracePt t="150794" x="6459538" y="503238"/>
          <p14:tracePt t="150810" x="6477000" y="520700"/>
          <p14:tracePt t="150827" x="6486525" y="530225"/>
          <p14:tracePt t="150845" x="6505575" y="530225"/>
          <p14:tracePt t="150878" x="6515100" y="530225"/>
          <p14:tracePt t="150906" x="6515100" y="539750"/>
          <p14:tracePt t="150982" x="6515100" y="549275"/>
          <p14:tracePt t="151016" x="6505575" y="549275"/>
          <p14:tracePt t="151036" x="6496050" y="549275"/>
          <p14:tracePt t="151063" x="6486525" y="549275"/>
          <p14:tracePt t="151070" x="6486525" y="558800"/>
          <p14:tracePt t="151086" x="6469063" y="558800"/>
          <p14:tracePt t="151097" x="6459538" y="558800"/>
          <p14:tracePt t="151110" x="6459538" y="568325"/>
          <p14:tracePt t="151128" x="6430963" y="568325"/>
          <p14:tracePt t="151144" x="6421438" y="576263"/>
          <p14:tracePt t="151160" x="6394450" y="576263"/>
          <p14:tracePt t="151176" x="6384925" y="585788"/>
          <p14:tracePt t="151193" x="6375400" y="585788"/>
          <p14:tracePt t="151211" x="6356350" y="595313"/>
          <p14:tracePt t="151227" x="6337300" y="604838"/>
          <p14:tracePt t="151244" x="6310313" y="604838"/>
          <p14:tracePt t="151261" x="6291263" y="614363"/>
          <p14:tracePt t="151277" x="6272213" y="623888"/>
          <p14:tracePt t="151294" x="6254750" y="633413"/>
          <p14:tracePt t="151310" x="6226175" y="641350"/>
          <p14:tracePt t="151328" x="6207125" y="660400"/>
          <p14:tracePt t="151347" x="6170613" y="669925"/>
          <p14:tracePt t="151361" x="6151563" y="688975"/>
          <p14:tracePt t="151377" x="6132513" y="698500"/>
          <p14:tracePt t="151395" x="6115050" y="715963"/>
          <p14:tracePt t="151411" x="6096000" y="725488"/>
          <p14:tracePt t="151427" x="6076950" y="744538"/>
          <p14:tracePt t="151443" x="6049963" y="754063"/>
          <p14:tracePt t="151461" x="6030913" y="763588"/>
          <p14:tracePt t="151461" x="6002338" y="781050"/>
          <p14:tracePt t="151476" x="5994400" y="800100"/>
          <p14:tracePt t="151798" x="5927725" y="800100"/>
          <p14:tracePt t="151804" x="5891213" y="800100"/>
          <p14:tracePt t="151811" x="5845175" y="809625"/>
          <p14:tracePt t="151826" x="5732463" y="809625"/>
          <p14:tracePt t="151844" x="5630863" y="809625"/>
          <p14:tracePt t="151860" x="5527675" y="809625"/>
          <p14:tracePt t="151877" x="5472113" y="809625"/>
          <p14:tracePt t="151894" x="5426075" y="800100"/>
          <p14:tracePt t="151910" x="5397500" y="790575"/>
          <p14:tracePt t="151926" x="5387975" y="790575"/>
          <p14:tracePt t="151944" x="5380038" y="790575"/>
          <p14:tracePt t="151976" x="5387975" y="790575"/>
          <p14:tracePt t="151982" x="5407025" y="790575"/>
          <p14:tracePt t="151993" x="5416550" y="790575"/>
          <p14:tracePt t="152010" x="5500688" y="790575"/>
          <p14:tracePt t="152027" x="5556250" y="790575"/>
          <p14:tracePt t="152044" x="5621338" y="790575"/>
          <p14:tracePt t="152060" x="5732463" y="790575"/>
          <p14:tracePt t="152077" x="5797550" y="790575"/>
          <p14:tracePt t="152093" x="5862638" y="800100"/>
          <p14:tracePt t="152110" x="5919788" y="800100"/>
          <p14:tracePt t="152127" x="5956300" y="800100"/>
          <p14:tracePt t="152143" x="5975350" y="800100"/>
          <p14:tracePt t="152160" x="5994400" y="800100"/>
          <p14:tracePt t="152177" x="6002338" y="800100"/>
          <p14:tracePt t="152193" x="6021388" y="809625"/>
          <p14:tracePt t="152230" x="6011863" y="809625"/>
          <p14:tracePt t="152245" x="6002338" y="809625"/>
          <p14:tracePt t="152264" x="5994400" y="809625"/>
          <p14:tracePt t="152291" x="5984875" y="809625"/>
          <p14:tracePt t="152305" x="5975350" y="809625"/>
          <p14:tracePt t="152326" x="5965825" y="809625"/>
          <p14:tracePt t="152387" x="5975350" y="809625"/>
          <p14:tracePt t="152395" x="5984875" y="809625"/>
          <p14:tracePt t="152402" x="5994400" y="809625"/>
          <p14:tracePt t="152411" x="5994400" y="819150"/>
          <p14:tracePt t="152428" x="6021388" y="828675"/>
          <p14:tracePt t="152445" x="6059488" y="828675"/>
          <p14:tracePt t="152461" x="6076950" y="838200"/>
          <p14:tracePt t="152478" x="6105525" y="838200"/>
          <p14:tracePt t="152494" x="6124575" y="838200"/>
          <p14:tracePt t="152511" x="6132513" y="838200"/>
          <p14:tracePt t="152528" x="6142038" y="838200"/>
          <p14:tracePt t="152545" x="6142038" y="846138"/>
          <p14:tracePt t="152560" x="6132513" y="846138"/>
          <p14:tracePt t="152578" x="6115050" y="846138"/>
          <p14:tracePt t="152593" x="5975350" y="855663"/>
          <p14:tracePt t="152611" x="5826125" y="884238"/>
          <p14:tracePt t="152628" x="5565775" y="884238"/>
          <p14:tracePt t="152644" x="5472113" y="884238"/>
          <p14:tracePt t="152660" x="5387975" y="884238"/>
          <p14:tracePt t="152678" x="5360988" y="884238"/>
          <p14:tracePt t="152694" x="5341938" y="884238"/>
          <p14:tracePt t="152711" x="5332413" y="884238"/>
          <p14:tracePt t="152731" x="5332413" y="874713"/>
          <p14:tracePt t="152745" x="5360988" y="874713"/>
          <p14:tracePt t="152761" x="5397500" y="874713"/>
          <p14:tracePt t="152777" x="5445125" y="865188"/>
          <p14:tracePt t="152795" x="5527675" y="855663"/>
          <p14:tracePt t="152811" x="5592763" y="846138"/>
          <p14:tracePt t="152827" x="5686425" y="846138"/>
          <p14:tracePt t="152845" x="5751513" y="828675"/>
          <p14:tracePt t="152861" x="5816600" y="828675"/>
          <p14:tracePt t="152877" x="5835650" y="828675"/>
          <p14:tracePt t="152894" x="5881688" y="828675"/>
          <p14:tracePt t="152911" x="5910263" y="828675"/>
          <p14:tracePt t="152928" x="5937250" y="828675"/>
          <p14:tracePt t="152945" x="5984875" y="828675"/>
          <p14:tracePt t="152961" x="6021388" y="828675"/>
          <p14:tracePt t="152977" x="6049963" y="819150"/>
          <p14:tracePt t="152994" x="6076950" y="819150"/>
          <p14:tracePt t="153011" x="6096000" y="819150"/>
          <p14:tracePt t="153027" x="6105525" y="819150"/>
          <p14:tracePt t="153044" x="6124575" y="819150"/>
          <p14:tracePt t="153061" x="6132513" y="819150"/>
          <p14:tracePt t="153077" x="6142038" y="809625"/>
          <p14:tracePt t="153095" x="6151563" y="809625"/>
          <p14:tracePt t="153308" x="6161088" y="809625"/>
          <p14:tracePt t="153320" x="6170613" y="800100"/>
          <p14:tracePt t="153328" x="6180138" y="790575"/>
          <p14:tracePt t="153344" x="6189663" y="790575"/>
          <p14:tracePt t="153360" x="6189663" y="781050"/>
          <p14:tracePt t="153389" x="6180138" y="773113"/>
          <p14:tracePt t="153403" x="6170613" y="763588"/>
          <p14:tracePt t="153411" x="6161088" y="763588"/>
          <p14:tracePt t="153428" x="6142038" y="763588"/>
          <p14:tracePt t="153445" x="6115050" y="754063"/>
          <p14:tracePt t="153461" x="6086475" y="744538"/>
          <p14:tracePt t="153477" x="6067425" y="744538"/>
          <p14:tracePt t="153494" x="6021388" y="735013"/>
          <p14:tracePt t="153511" x="6002338" y="735013"/>
          <p14:tracePt t="153527" x="5965825" y="725488"/>
          <p14:tracePt t="153544" x="5946775" y="725488"/>
          <p14:tracePt t="153561" x="5937250" y="725488"/>
          <p14:tracePt t="153577" x="5919788" y="725488"/>
          <p14:tracePt t="153595" x="5910263" y="725488"/>
          <p14:tracePt t="153610" x="5900738" y="725488"/>
          <p14:tracePt t="153627" x="5881688" y="725488"/>
          <p14:tracePt t="153644" x="5862638" y="725488"/>
          <p14:tracePt t="153664" x="5854700" y="725488"/>
          <p14:tracePt t="153685" x="5845175" y="725488"/>
          <p14:tracePt t="153780" x="5845175" y="735013"/>
          <p14:tracePt t="154260" x="5854700" y="735013"/>
          <p14:tracePt t="154266" x="5891213" y="735013"/>
          <p14:tracePt t="154278" x="5910263" y="735013"/>
          <p14:tracePt t="154294" x="6021388" y="725488"/>
          <p14:tracePt t="154311" x="6076950" y="725488"/>
          <p14:tracePt t="154327" x="6161088" y="725488"/>
          <p14:tracePt t="154344" x="6197600" y="725488"/>
          <p14:tracePt t="154361" x="6245225" y="725488"/>
          <p14:tracePt t="154378" x="6264275" y="725488"/>
          <p14:tracePt t="154394" x="6281738" y="725488"/>
          <p14:tracePt t="154417" x="6272213" y="725488"/>
          <p14:tracePt t="154428" x="6264275" y="725488"/>
          <p14:tracePt t="154444" x="6216650" y="725488"/>
          <p14:tracePt t="154461" x="6161088" y="735013"/>
          <p14:tracePt t="154478" x="6096000" y="735013"/>
          <p14:tracePt t="154479" x="6076950" y="735013"/>
          <p14:tracePt t="154495" x="5994400" y="735013"/>
          <p14:tracePt t="154511" x="5919788" y="735013"/>
          <p14:tracePt t="154527" x="5826125" y="754063"/>
          <p14:tracePt t="154544" x="5741988" y="763588"/>
          <p14:tracePt t="154561" x="5649913" y="800100"/>
          <p14:tracePt t="154578" x="5575300" y="819150"/>
          <p14:tracePt t="154594" x="5519738" y="855663"/>
          <p14:tracePt t="154611" x="5397500" y="976313"/>
          <p14:tracePt t="154628" x="5314950" y="1116013"/>
          <p14:tracePt t="154644" x="5211763" y="1395413"/>
          <p14:tracePt t="154661" x="5146675" y="1600200"/>
          <p14:tracePt t="154677" x="5110163" y="1889125"/>
          <p14:tracePt t="154694" x="5062538" y="2093913"/>
          <p14:tracePt t="154711" x="5045075" y="2279650"/>
          <p14:tracePt t="154712" x="5045075" y="2325688"/>
          <p14:tracePt t="154728" x="5045075" y="2400300"/>
          <p14:tracePt t="154744" x="5072063" y="2438400"/>
          <p14:tracePt t="154761" x="5183188" y="2455863"/>
          <p14:tracePt t="154778" x="5351463" y="2419350"/>
          <p14:tracePt t="154795" x="5667375" y="2279650"/>
          <p14:tracePt t="154811" x="5845175" y="2205038"/>
          <p14:tracePt t="154828" x="5956300" y="2159000"/>
          <p14:tracePt t="154829" x="6011863" y="2130425"/>
          <p14:tracePt t="154844" x="6076950" y="2103438"/>
          <p14:tracePt t="154861" x="6115050" y="2065338"/>
          <p14:tracePt t="154878" x="6151563" y="2047875"/>
          <p14:tracePt t="154894" x="6170613" y="2019300"/>
          <p14:tracePt t="154911" x="6180138" y="2009775"/>
          <p14:tracePt t="154928" x="6180138" y="2000250"/>
          <p14:tracePt t="154944" x="6180138" y="1963738"/>
          <p14:tracePt t="154945" x="6180138" y="1944688"/>
          <p14:tracePt t="154961" x="6161088" y="1908175"/>
          <p14:tracePt t="154977" x="6124575" y="1851025"/>
          <p14:tracePt t="154994" x="6096000" y="1749425"/>
          <p14:tracePt t="155011" x="6076950" y="1703388"/>
          <p14:tracePt t="155029" x="6067425" y="1655763"/>
          <p14:tracePt t="155045" x="6049963" y="1628775"/>
          <p14:tracePt t="155061" x="6049963" y="1600200"/>
          <p14:tracePt t="155078" x="6030913" y="1581150"/>
          <p14:tracePt t="155096" x="5994400" y="1544638"/>
          <p14:tracePt t="155111" x="5965825" y="1525588"/>
          <p14:tracePt t="155128" x="5937250" y="1498600"/>
          <p14:tracePt t="155145" x="5826125" y="1433513"/>
          <p14:tracePt t="155161" x="5770563" y="1395413"/>
          <p14:tracePt t="155178" x="5695950" y="1368425"/>
          <p14:tracePt t="155195" x="5657850" y="1349375"/>
          <p14:tracePt t="155211" x="5640388" y="1339850"/>
          <p14:tracePt t="155228" x="5611813" y="1320800"/>
          <p14:tracePt t="155245" x="5602288" y="1320800"/>
          <p14:tracePt t="155261" x="5592763" y="1303338"/>
          <p14:tracePt t="155316" x="5592763" y="1293813"/>
          <p14:tracePt t="155322" x="5592763" y="1284288"/>
          <p14:tracePt t="155350" x="5592763" y="1274763"/>
          <p14:tracePt t="155357" x="5592763" y="1265238"/>
          <p14:tracePt t="155370" x="5602288" y="1255713"/>
          <p14:tracePt t="155378" x="5611813" y="1255713"/>
          <p14:tracePt t="155395" x="5621338" y="1246188"/>
          <p14:tracePt t="155412" x="5640388" y="1228725"/>
          <p14:tracePt t="155428" x="5657850" y="1228725"/>
          <p14:tracePt t="155445" x="5686425" y="1219200"/>
          <p14:tracePt t="155461" x="5751513" y="1219200"/>
          <p14:tracePt t="155478" x="5789613" y="1219200"/>
          <p14:tracePt t="155495" x="5862638" y="1219200"/>
          <p14:tracePt t="155511" x="5910263" y="1219200"/>
          <p14:tracePt t="155528" x="5956300" y="1228725"/>
          <p14:tracePt t="155544" x="5984875" y="1238250"/>
          <p14:tracePt t="155561" x="6021388" y="1246188"/>
          <p14:tracePt t="155578" x="6059488" y="1255713"/>
          <p14:tracePt t="155595" x="6076950" y="1274763"/>
          <p14:tracePt t="155612" x="6115050" y="1284288"/>
          <p14:tracePt t="155628" x="6124575" y="1293813"/>
          <p14:tracePt t="155645" x="6142038" y="1303338"/>
          <p14:tracePt t="155661" x="6151563" y="1303338"/>
          <p14:tracePt t="155678" x="6170613" y="1303338"/>
          <p14:tracePt t="155694" x="6170613" y="1311275"/>
          <p14:tracePt t="155711" x="6170613" y="1320800"/>
          <p14:tracePt t="155728" x="6170613" y="1330325"/>
          <p14:tracePt t="155745" x="6142038" y="1339850"/>
          <p14:tracePt t="155762" x="6086475" y="1385888"/>
          <p14:tracePt t="155778" x="6030913" y="1404938"/>
          <p14:tracePt t="155795" x="5975350" y="1423988"/>
          <p14:tracePt t="155811" x="5891213" y="1460500"/>
          <p14:tracePt t="155828" x="5854700" y="1479550"/>
          <p14:tracePt t="155845" x="5807075" y="1479550"/>
          <p14:tracePt t="155862" x="5789613" y="1489075"/>
          <p14:tracePt t="155879" x="5770563" y="1489075"/>
          <p14:tracePt t="155895" x="5761038" y="1489075"/>
          <p14:tracePt t="155912" x="5751513" y="1489075"/>
          <p14:tracePt t="155947" x="5761038" y="1489075"/>
          <p14:tracePt t="155953" x="5770563" y="1489075"/>
          <p14:tracePt t="155961" x="5780088" y="1489075"/>
          <p14:tracePt t="155978" x="5797550" y="1479550"/>
          <p14:tracePt t="155995" x="5881688" y="1470025"/>
          <p14:tracePt t="156011" x="5919788" y="1470025"/>
          <p14:tracePt t="156028" x="5984875" y="1450975"/>
          <p14:tracePt t="156029" x="6021388" y="1443038"/>
          <p14:tracePt t="156045" x="6076950" y="1443038"/>
          <p14:tracePt t="156062" x="6142038" y="1423988"/>
          <p14:tracePt t="156078" x="6216650" y="1414463"/>
          <p14:tracePt t="156095" x="6272213" y="1404938"/>
          <p14:tracePt t="156112" x="6310313" y="1404938"/>
          <p14:tracePt t="156128" x="6329363" y="1395413"/>
          <p14:tracePt t="156145" x="6346825" y="1395413"/>
          <p14:tracePt t="156162" x="6365875" y="1385888"/>
          <p14:tracePt t="156178" x="6375400" y="1385888"/>
          <p14:tracePt t="156228" x="6375400" y="1368425"/>
          <p14:tracePt t="156235" x="6365875" y="1368425"/>
          <p14:tracePt t="156245" x="6356350" y="1358900"/>
          <p14:tracePt t="156262" x="6337300" y="1349375"/>
          <p14:tracePt t="156263" x="6337300" y="1339850"/>
          <p14:tracePt t="156278" x="6310313" y="1311275"/>
          <p14:tracePt t="156295" x="6281738" y="1274763"/>
          <p14:tracePt t="156312" x="6245225" y="1190625"/>
          <p14:tracePt t="156329" x="6197600" y="1116013"/>
          <p14:tracePt t="156345" x="6142038" y="1050925"/>
          <p14:tracePt t="156346" x="6096000" y="995363"/>
          <p14:tracePt t="156362" x="6021388" y="874713"/>
          <p14:tracePt t="156379" x="5881688" y="706438"/>
          <p14:tracePt t="156395" x="5797550" y="549275"/>
          <p14:tracePt t="156411" x="5770563" y="436563"/>
          <p14:tracePt t="156428" x="5732463" y="269875"/>
          <p14:tracePt t="156445" x="5722938" y="195263"/>
          <p14:tracePt t="156462" x="5722938" y="111125"/>
          <p14:tracePt t="156478" x="5722938" y="84138"/>
          <p14:tracePt t="156496" x="5722938" y="65088"/>
          <p14:tracePt t="156512" x="5722938" y="46038"/>
          <p14:tracePt t="156528" x="5722938" y="36513"/>
          <p14:tracePt t="156545" x="5722938" y="19050"/>
          <p14:tracePt t="156562" x="5722938" y="0"/>
          <p14:tracePt t="156750" x="5835650" y="28575"/>
          <p14:tracePt t="156762" x="5854700" y="74613"/>
          <p14:tracePt t="156765" x="5872163" y="120650"/>
          <p14:tracePt t="156779" x="5900738" y="204788"/>
          <p14:tracePt t="156796" x="5937250" y="269875"/>
          <p14:tracePt t="156813" x="5956300" y="363538"/>
          <p14:tracePt t="156829" x="5975350" y="419100"/>
          <p14:tracePt t="156846" x="6002338" y="493713"/>
          <p14:tracePt t="156862" x="6011863" y="530225"/>
          <p14:tracePt t="156879" x="6030913" y="558800"/>
          <p14:tracePt t="156895" x="6040438" y="585788"/>
          <p14:tracePt t="156914" x="6049963" y="595313"/>
          <p14:tracePt t="156949" x="6049963" y="604838"/>
          <p14:tracePt t="156955" x="6059488" y="604838"/>
          <p14:tracePt t="157079" x="6049963" y="604838"/>
          <p14:tracePt t="157100" x="6040438" y="604838"/>
          <p14:tracePt t="157107" x="6030913" y="604838"/>
          <p14:tracePt t="157446" x="6021388" y="604838"/>
          <p14:tracePt t="157450" x="5994400" y="576263"/>
          <p14:tracePt t="157462" x="5965825" y="576263"/>
          <p14:tracePt t="157479" x="5872163" y="539750"/>
          <p14:tracePt t="157496" x="5797550" y="511175"/>
          <p14:tracePt t="157512" x="5695950" y="493713"/>
          <p14:tracePt t="157529" x="5657850" y="474663"/>
          <p14:tracePt t="157547" x="5630863" y="465138"/>
          <p14:tracePt t="157562" x="5602288" y="455613"/>
          <p14:tracePt t="157579" x="5592763" y="455613"/>
          <p14:tracePt t="157595" x="5584825" y="446088"/>
          <p14:tracePt t="157629" x="5584825" y="436563"/>
          <p14:tracePt t="157635" x="5592763" y="436563"/>
          <p14:tracePt t="157645" x="5611813" y="436563"/>
          <p14:tracePt t="157662" x="5630863" y="436563"/>
          <p14:tracePt t="157679" x="5667375" y="436563"/>
          <p14:tracePt t="157695" x="5705475" y="436563"/>
          <p14:tracePt t="157713" x="5761038" y="436563"/>
          <p14:tracePt t="157729" x="5807075" y="436563"/>
          <p14:tracePt t="157746" x="5872163" y="446088"/>
          <p14:tracePt t="157763" x="5927725" y="455613"/>
          <p14:tracePt t="157779" x="5994400" y="465138"/>
          <p14:tracePt t="157796" x="6040438" y="493713"/>
          <p14:tracePt t="157813" x="6067425" y="511175"/>
          <p14:tracePt t="157829" x="6115050" y="576263"/>
          <p14:tracePt t="157846" x="6124575" y="604838"/>
          <p14:tracePt t="157862" x="6124575" y="698500"/>
          <p14:tracePt t="157879" x="6124575" y="763588"/>
          <p14:tracePt t="157896" x="6086475" y="884238"/>
          <p14:tracePt t="157913" x="6049963" y="995363"/>
          <p14:tracePt t="157929" x="6011863" y="1089025"/>
          <p14:tracePt t="157946" x="5984875" y="1209675"/>
          <p14:tracePt t="157962" x="5975350" y="1255713"/>
          <p14:tracePt t="157979" x="5956300" y="1311275"/>
          <p14:tracePt t="157996" x="5956300" y="1339850"/>
          <p14:tracePt t="158013" x="5956300" y="1385888"/>
          <p14:tracePt t="158030" x="5956300" y="1414463"/>
          <p14:tracePt t="158046" x="5956300" y="1433513"/>
          <p14:tracePt t="158062" x="5965825" y="1460500"/>
          <p14:tracePt t="158079" x="5965825" y="1470025"/>
          <p14:tracePt t="158096" x="5975350" y="1489075"/>
          <p14:tracePt t="158112" x="5984875" y="1489075"/>
          <p14:tracePt t="158129" x="5994400" y="1489075"/>
          <p14:tracePt t="158185" x="5994400" y="1479550"/>
          <p14:tracePt t="158198" x="5994400" y="1460500"/>
          <p14:tracePt t="158205" x="5994400" y="1450975"/>
          <p14:tracePt t="158212" x="5994400" y="1423988"/>
          <p14:tracePt t="158229" x="5994400" y="1368425"/>
          <p14:tracePt t="158246" x="5975350" y="1274763"/>
          <p14:tracePt t="158263" x="5956300" y="1190625"/>
          <p14:tracePt t="158280" x="5946775" y="1116013"/>
          <p14:tracePt t="158281" x="5946775" y="1089025"/>
          <p14:tracePt t="158296" x="5937250" y="995363"/>
          <p14:tracePt t="158313" x="5927725" y="930275"/>
          <p14:tracePt t="158330" x="5927725" y="838200"/>
          <p14:tracePt t="158346" x="5919788" y="773113"/>
          <p14:tracePt t="158363" x="5919788" y="688975"/>
          <p14:tracePt t="158379" x="5910263" y="633413"/>
          <p14:tracePt t="158396" x="5910263" y="604838"/>
          <p14:tracePt t="158412" x="5910263" y="549275"/>
          <p14:tracePt t="158429" x="5910263" y="520700"/>
          <p14:tracePt t="158446" x="5910263" y="503238"/>
          <p14:tracePt t="158462" x="5910263" y="484188"/>
          <p14:tracePt t="158479" x="5910263" y="474663"/>
          <p14:tracePt t="158496" x="5910263" y="465138"/>
          <p14:tracePt t="158542" x="5910263" y="474663"/>
          <p14:tracePt t="158555" x="5910263" y="493713"/>
          <p14:tracePt t="158562" x="5910263" y="511175"/>
          <p14:tracePt t="158579" x="5910263" y="549275"/>
          <p14:tracePt t="158597" x="5937250" y="633413"/>
          <p14:tracePt t="158615" x="5946775" y="698500"/>
          <p14:tracePt t="158631" x="5956300" y="790575"/>
          <p14:tracePt t="158647" x="5956300" y="855663"/>
          <p14:tracePt t="158664" x="5956300" y="920750"/>
          <p14:tracePt t="158680" x="5956300" y="1041400"/>
          <p14:tracePt t="158696" x="5956300" y="1135063"/>
          <p14:tracePt t="158714" x="5956300" y="1238250"/>
          <p14:tracePt t="158729" x="5956300" y="1311275"/>
          <p14:tracePt t="158746" x="5956300" y="1377950"/>
          <p14:tracePt t="158763" x="5956300" y="1433513"/>
          <p14:tracePt t="158779" x="5956300" y="1479550"/>
          <p14:tracePt t="158797" x="5956300" y="1535113"/>
          <p14:tracePt t="158813" x="5965825" y="1554163"/>
          <p14:tracePt t="158830" x="5975350" y="1590675"/>
          <p14:tracePt t="158846" x="5975350" y="1609725"/>
          <p14:tracePt t="158864" x="5984875" y="1628775"/>
          <p14:tracePt t="158879" x="5984875" y="1647825"/>
          <p14:tracePt t="158896" x="5984875" y="1655763"/>
          <p14:tracePt t="158913" x="5984875" y="1665288"/>
          <p14:tracePt t="158967" x="5984875" y="1655763"/>
          <p14:tracePt t="158973" x="5984875" y="1647825"/>
          <p14:tracePt t="158981" x="5984875" y="1638300"/>
          <p14:tracePt t="158996" x="5975350" y="1609725"/>
          <p14:tracePt t="159013" x="5975350" y="1573213"/>
          <p14:tracePt t="159030" x="5965825" y="1516063"/>
          <p14:tracePt t="159046" x="5965825" y="1479550"/>
          <p14:tracePt t="159064" x="5965825" y="1404938"/>
          <p14:tracePt t="159079" x="5956300" y="1368425"/>
          <p14:tracePt t="159096" x="5956300" y="1330325"/>
          <p14:tracePt t="159097" x="5956300" y="1311275"/>
          <p14:tracePt t="159113" x="5946775" y="1265238"/>
          <p14:tracePt t="159130" x="5946775" y="1200150"/>
          <p14:tracePt t="159147" x="5937250" y="1089025"/>
          <p14:tracePt t="159163" x="5937250" y="1014413"/>
          <p14:tracePt t="159179" x="5937250" y="874713"/>
          <p14:tracePt t="159197" x="5937250" y="790575"/>
          <p14:tracePt t="159213" x="5937250" y="706438"/>
          <p14:tracePt t="159230" x="5937250" y="650875"/>
          <p14:tracePt t="159246" x="5937250" y="623888"/>
          <p14:tracePt t="159263" x="5937250" y="576263"/>
          <p14:tracePt t="159280" x="5937250" y="558800"/>
          <p14:tracePt t="159296" x="5937250" y="520700"/>
          <p14:tracePt t="159313" x="5937250" y="511175"/>
          <p14:tracePt t="159330" x="5937250" y="484188"/>
          <p14:tracePt t="159434" x="5937250" y="493713"/>
          <p14:tracePt t="159440" x="5937250" y="503238"/>
          <p14:tracePt t="159447" x="5937250" y="511175"/>
          <p14:tracePt t="159463" x="5937250" y="539750"/>
          <p14:tracePt t="159479" x="5937250" y="576263"/>
          <p14:tracePt t="159497" x="5937250" y="633413"/>
          <p14:tracePt t="159513" x="5937250" y="679450"/>
          <p14:tracePt t="159530" x="5937250" y="773113"/>
          <p14:tracePt t="159546" x="5937250" y="828675"/>
          <p14:tracePt t="159564" x="5937250" y="949325"/>
          <p14:tracePt t="159580" x="5937250" y="1041400"/>
          <p14:tracePt t="159596" x="5937250" y="1108075"/>
          <p14:tracePt t="159613" x="5937250" y="1173163"/>
          <p14:tracePt t="159630" x="5927725" y="1219200"/>
          <p14:tracePt t="159646" x="5927725" y="1265238"/>
          <p14:tracePt t="159647" x="5927725" y="1284288"/>
          <p14:tracePt t="159663" x="5919788" y="1320800"/>
          <p14:tracePt t="159680" x="5919788" y="1349375"/>
          <p14:tracePt t="159696" x="5919788" y="1377950"/>
          <p14:tracePt t="159714" x="5919788" y="1385888"/>
          <p14:tracePt t="159730" x="5919788" y="1395413"/>
          <p14:tracePt t="159797" x="5919788" y="1385888"/>
          <p14:tracePt t="159825" x="5919788" y="1377950"/>
          <p14:tracePt t="159838" x="5919788" y="1368425"/>
          <p14:tracePt t="159845" x="5919788" y="1358900"/>
          <p14:tracePt t="159866" x="5919788" y="1349375"/>
          <p14:tracePt t="159872" x="5919788" y="1339850"/>
          <p14:tracePt t="159886" x="5919788" y="1330325"/>
          <p14:tracePt t="159896" x="5919788" y="1320800"/>
          <p14:tracePt t="159914" x="5919788" y="1293813"/>
          <p14:tracePt t="159930" x="5919788" y="1274763"/>
          <p14:tracePt t="159947" x="5927725" y="1246188"/>
          <p14:tracePt t="159964" x="5946775" y="1200150"/>
          <p14:tracePt t="159980" x="5956300" y="1173163"/>
          <p14:tracePt t="159996" x="5975350" y="1135063"/>
          <p14:tracePt t="160014" x="5984875" y="1116013"/>
          <p14:tracePt t="160031" x="5994400" y="1098550"/>
          <p14:tracePt t="160048" x="6002338" y="1089025"/>
          <p14:tracePt t="160064" x="6002338" y="1079500"/>
          <p14:tracePt t="160080" x="6002338" y="1069975"/>
          <p14:tracePt t="160097" x="6002338" y="1060450"/>
          <p14:tracePt t="160230" x="6002338" y="1079500"/>
          <p14:tracePt t="160250" x="6002338" y="1089025"/>
          <p14:tracePt t="160257" x="6002338" y="1098550"/>
          <p14:tracePt t="160270" x="6002338" y="1108075"/>
          <p14:tracePt t="160280" x="6002338" y="1116013"/>
          <p14:tracePt t="160297" x="6002338" y="1135063"/>
          <p14:tracePt t="160314" x="6002338" y="1173163"/>
          <p14:tracePt t="160330" x="6002338" y="1181100"/>
          <p14:tracePt t="160347" x="6002338" y="1228725"/>
          <p14:tracePt t="160364" x="5994400" y="1255713"/>
          <p14:tracePt t="160380" x="5984875" y="1303338"/>
          <p14:tracePt t="160397" x="5984875" y="1330325"/>
          <p14:tracePt t="160413" x="5984875" y="1349375"/>
          <p14:tracePt t="160430" x="5984875" y="1368425"/>
          <p14:tracePt t="160447" x="5984875" y="1377950"/>
          <p14:tracePt t="160463" x="5984875" y="1385888"/>
          <p14:tracePt t="160483" x="5984875" y="1395413"/>
          <p14:tracePt t="160545" x="5984875" y="1385888"/>
          <p14:tracePt t="160552" x="5984875" y="1377950"/>
          <p14:tracePt t="160573" x="5984875" y="1358900"/>
          <p14:tracePt t="160587" x="5984875" y="1339850"/>
          <p14:tracePt t="160597" x="5984875" y="1311275"/>
          <p14:tracePt t="160614" x="5984875" y="1255713"/>
          <p14:tracePt t="160630" x="5984875" y="1209675"/>
          <p14:tracePt t="160647" x="5984875" y="1154113"/>
          <p14:tracePt t="160664" x="5965825" y="1069975"/>
          <p14:tracePt t="160680" x="5965825" y="1004888"/>
          <p14:tracePt t="160697" x="5956300" y="939800"/>
          <p14:tracePt t="160713" x="5946775" y="884238"/>
          <p14:tracePt t="160732" x="5919788" y="809625"/>
          <p14:tracePt t="160749" x="5900738" y="744538"/>
          <p14:tracePt t="160764" x="5881688" y="698500"/>
          <p14:tracePt t="160765" x="5872163" y="679450"/>
          <p14:tracePt t="160780" x="5862638" y="633413"/>
          <p14:tracePt t="160798" x="5845175" y="595313"/>
          <p14:tracePt t="160814" x="5845175" y="549275"/>
          <p14:tracePt t="160831" x="5835650" y="520700"/>
          <p14:tracePt t="160847" x="5835650" y="465138"/>
          <p14:tracePt t="160864" x="5835650" y="428625"/>
          <p14:tracePt t="160880" x="5845175" y="400050"/>
          <p14:tracePt t="160898" x="5862638" y="344488"/>
          <p14:tracePt t="160914" x="5862638" y="315913"/>
          <p14:tracePt t="160930" x="5881688" y="279400"/>
          <p14:tracePt t="160947" x="5891213" y="260350"/>
          <p14:tracePt t="160964" x="5900738" y="241300"/>
          <p14:tracePt t="160980" x="5900738" y="233363"/>
          <p14:tracePt t="161012" x="5900738" y="241300"/>
          <p14:tracePt t="161018" x="5910263" y="260350"/>
          <p14:tracePt t="161031" x="5910263" y="279400"/>
          <p14:tracePt t="161047" x="5919788" y="371475"/>
          <p14:tracePt t="161064" x="5919788" y="465138"/>
          <p14:tracePt t="161081" x="5919788" y="604838"/>
          <p14:tracePt t="161097" x="5919788" y="688975"/>
          <p14:tracePt t="161114" x="5919788" y="744538"/>
          <p14:tracePt t="161115" x="5919788" y="773113"/>
          <p14:tracePt t="161130" x="5919788" y="865188"/>
          <p14:tracePt t="161147" x="5910263" y="930275"/>
          <p14:tracePt t="161164" x="5910263" y="1023938"/>
          <p14:tracePt t="161180" x="5910263" y="1079500"/>
          <p14:tracePt t="161198" x="5910263" y="1135063"/>
          <p14:tracePt t="161214" x="5910263" y="1163638"/>
          <p14:tracePt t="161231" x="5910263" y="1181100"/>
          <p14:tracePt t="161232" x="5910263" y="1190625"/>
          <p14:tracePt t="161247" x="5910263" y="1200150"/>
          <p14:tracePt t="161264" x="5919788" y="1228725"/>
          <p14:tracePt t="161280" x="5927725" y="1246188"/>
          <p14:tracePt t="161298" x="5937250" y="1255713"/>
          <p14:tracePt t="161314" x="5937250" y="1265238"/>
          <p14:tracePt t="161331" x="5946775" y="1274763"/>
          <p14:tracePt t="161369" x="5956300" y="1274763"/>
          <p14:tracePt t="161391" x="5965825" y="1274763"/>
          <p14:tracePt t="161403" x="5975350" y="1265238"/>
          <p14:tracePt t="161410" x="5975350" y="1255713"/>
          <p14:tracePt t="161423" x="5975350" y="1246188"/>
          <p14:tracePt t="161431" x="5984875" y="1246188"/>
          <p14:tracePt t="161447" x="5984875" y="1219200"/>
          <p14:tracePt t="161465" x="6002338" y="1173163"/>
          <p14:tracePt t="161481" x="6011863" y="1125538"/>
          <p14:tracePt t="161498" x="6021388" y="1069975"/>
          <p14:tracePt t="161514" x="6021388" y="976313"/>
          <p14:tracePt t="161531" x="6021388" y="911225"/>
          <p14:tracePt t="161547" x="6011863" y="763588"/>
          <p14:tracePt t="161564" x="5994400" y="679450"/>
          <p14:tracePt t="161581" x="5984875" y="558800"/>
          <p14:tracePt t="161598" x="5984875" y="493713"/>
          <p14:tracePt t="161614" x="5984875" y="436563"/>
          <p14:tracePt t="161631" x="5984875" y="381000"/>
          <p14:tracePt t="161647" x="5984875" y="363538"/>
          <p14:tracePt t="161664" x="5984875" y="325438"/>
          <p14:tracePt t="161681" x="5984875" y="315913"/>
          <p14:tracePt t="161725" x="5984875" y="325438"/>
          <p14:tracePt t="161732" x="5984875" y="344488"/>
          <p14:tracePt t="161739" x="5984875" y="354013"/>
          <p14:tracePt t="161747" x="5984875" y="371475"/>
          <p14:tracePt t="161765" x="5984875" y="419100"/>
          <p14:tracePt t="161781" x="5984875" y="503238"/>
          <p14:tracePt t="161798" x="5984875" y="576263"/>
          <p14:tracePt t="161815" x="5984875" y="715963"/>
          <p14:tracePt t="161831" x="5984875" y="819150"/>
          <p14:tracePt t="161848" x="5984875" y="903288"/>
          <p14:tracePt t="161864" x="5984875" y="1041400"/>
          <p14:tracePt t="161881" x="5984875" y="1116013"/>
          <p14:tracePt t="161898" x="6002338" y="1219200"/>
          <p14:tracePt t="161914" x="6011863" y="1293813"/>
          <p14:tracePt t="161932" x="6021388" y="1349375"/>
          <p14:tracePt t="161948" x="6030913" y="1395413"/>
          <p14:tracePt t="161964" x="6030913" y="1414463"/>
          <p14:tracePt t="161981" x="6049963" y="1450975"/>
          <p14:tracePt t="161998" x="6059488" y="1470025"/>
          <p14:tracePt t="162014" x="6059488" y="1489075"/>
          <p14:tracePt t="162031" x="6067425" y="1498600"/>
          <p14:tracePt t="162048" x="6067425" y="1508125"/>
          <p14:tracePt t="162064" x="6067425" y="1516063"/>
          <p14:tracePt t="162117" x="6076950" y="1516063"/>
          <p14:tracePt t="162186" x="6076950" y="1508125"/>
          <p14:tracePt t="162192" x="6076950" y="1498600"/>
          <p14:tracePt t="162213" x="6076950" y="1489075"/>
          <p14:tracePt t="162227" x="6076950" y="1479550"/>
          <p14:tracePt t="162233" x="6067425" y="1479550"/>
          <p14:tracePt t="162248" x="6067425" y="1470025"/>
          <p14:tracePt t="162264" x="6067425" y="1450975"/>
          <p14:tracePt t="162281" x="6059488" y="1433513"/>
          <p14:tracePt t="162298" x="6040438" y="1404938"/>
          <p14:tracePt t="162314" x="6040438" y="1368425"/>
          <p14:tracePt t="162331" x="6021388" y="1293813"/>
          <p14:tracePt t="162349" x="6002338" y="1228725"/>
          <p14:tracePt t="162365" x="5994400" y="1125538"/>
          <p14:tracePt t="162381" x="5984875" y="1069975"/>
          <p14:tracePt t="162399" x="5975350" y="968375"/>
          <p14:tracePt t="162415" x="5946775" y="893763"/>
          <p14:tracePt t="162431" x="5937250" y="828675"/>
          <p14:tracePt t="162448" x="5919788" y="744538"/>
          <p14:tracePt t="162465" x="5910263" y="706438"/>
          <p14:tracePt t="162481" x="5881688" y="660400"/>
          <p14:tracePt t="162497" x="5862638" y="633413"/>
          <p14:tracePt t="162515" x="5816600" y="568325"/>
          <p14:tracePt t="162531" x="5797550" y="530225"/>
          <p14:tracePt t="162548" x="5770563" y="484188"/>
          <p14:tracePt t="162565" x="5751513" y="465138"/>
          <p14:tracePt t="162581" x="5732463" y="428625"/>
          <p14:tracePt t="162598" x="5715000" y="400050"/>
          <p14:tracePt t="162614" x="5695950" y="381000"/>
          <p14:tracePt t="162631" x="5676900" y="354013"/>
          <p14:tracePt t="162648" x="5667375" y="334963"/>
          <p14:tracePt t="162665" x="5667375" y="325438"/>
          <p14:tracePt t="162681" x="5667375" y="315913"/>
          <p14:tracePt t="162797" x="5676900" y="325438"/>
          <p14:tracePt t="162810" x="5695950" y="325438"/>
          <p14:tracePt t="162816" x="5705475" y="334963"/>
          <p14:tracePt t="162831" x="5722938" y="344488"/>
          <p14:tracePt t="162848" x="5751513" y="354013"/>
          <p14:tracePt t="162864" x="5780088" y="371475"/>
          <p14:tracePt t="162881" x="5797550" y="371475"/>
          <p14:tracePt t="162898" x="5816600" y="381000"/>
          <p14:tracePt t="162914" x="5854700" y="400050"/>
          <p14:tracePt t="162931" x="5872163" y="400050"/>
          <p14:tracePt t="162948" x="5900738" y="409575"/>
          <p14:tracePt t="162965" x="5919788" y="419100"/>
          <p14:tracePt t="162981" x="5956300" y="428625"/>
          <p14:tracePt t="162998" x="5975350" y="428625"/>
          <p14:tracePt t="163015" x="6011863" y="428625"/>
          <p14:tracePt t="163031" x="6030913" y="436563"/>
          <p14:tracePt t="163048" x="6059488" y="436563"/>
          <p14:tracePt t="163065" x="6067425" y="446088"/>
          <p14:tracePt t="163081" x="6086475" y="455613"/>
          <p14:tracePt t="163098" x="6105525" y="455613"/>
          <p14:tracePt t="163115" x="6115050" y="455613"/>
          <p14:tracePt t="163132" x="6132513" y="455613"/>
          <p14:tracePt t="163148" x="6142038" y="455613"/>
          <p14:tracePt t="163165" x="6161088" y="455613"/>
          <p14:tracePt t="163181" x="6170613" y="455613"/>
          <p14:tracePt t="163198" x="6170613" y="465138"/>
          <p14:tracePt t="163215" x="6180138" y="465138"/>
          <p14:tracePt t="164022" x="6197600" y="465138"/>
          <p14:tracePt t="164029" x="6216650" y="465138"/>
          <p14:tracePt t="164036" x="6235700" y="465138"/>
          <p14:tracePt t="164048" x="6254750" y="465138"/>
          <p14:tracePt t="164065" x="6337300" y="465138"/>
          <p14:tracePt t="164082" x="6394450" y="465138"/>
          <p14:tracePt t="164098" x="6440488" y="465138"/>
          <p14:tracePt t="164115" x="6450013" y="465138"/>
          <p14:tracePt t="164132" x="6477000" y="465138"/>
          <p14:tracePt t="164148" x="6496050" y="465138"/>
          <p14:tracePt t="164166" x="6505575" y="465138"/>
          <p14:tracePt t="164235" x="6496050" y="465138"/>
          <p14:tracePt t="164249" x="6486525" y="465138"/>
          <p14:tracePt t="164255" x="6477000" y="465138"/>
          <p14:tracePt t="164276" x="6459538" y="455613"/>
          <p14:tracePt t="164282" x="6450013" y="455613"/>
          <p14:tracePt t="164298" x="6440488" y="455613"/>
          <p14:tracePt t="164315" x="6411913" y="446088"/>
          <p14:tracePt t="164332" x="6365875" y="446088"/>
          <p14:tracePt t="164349" x="6329363" y="436563"/>
          <p14:tracePt t="164366" x="6264275" y="436563"/>
          <p14:tracePt t="164382" x="6216650" y="419100"/>
          <p14:tracePt t="164399" x="6180138" y="409575"/>
          <p14:tracePt t="164415" x="6151563" y="409575"/>
          <p14:tracePt t="164432" x="6132513" y="409575"/>
          <p14:tracePt t="164448" x="6105525" y="409575"/>
          <p14:tracePt t="164465" x="6086475" y="409575"/>
          <p14:tracePt t="164482" x="6059488" y="409575"/>
          <p14:tracePt t="164499" x="6030913" y="409575"/>
          <p14:tracePt t="164516" x="6002338" y="409575"/>
          <p14:tracePt t="164532" x="5975350" y="409575"/>
          <p14:tracePt t="164548" x="5927725" y="409575"/>
          <p14:tracePt t="164565" x="5872163" y="409575"/>
          <p14:tracePt t="164582" x="5816600" y="409575"/>
          <p14:tracePt t="164599" x="5761038" y="419100"/>
          <p14:tracePt t="164615" x="5732463" y="419100"/>
          <p14:tracePt t="164633" x="5705475" y="428625"/>
          <p14:tracePt t="164649" x="5686425" y="428625"/>
          <p14:tracePt t="164665" x="5676900" y="428625"/>
          <p14:tracePt t="164682" x="5667375" y="428625"/>
          <p14:tracePt t="164699" x="5657850" y="428625"/>
          <p14:tracePt t="164784" x="5667375" y="428625"/>
          <p14:tracePt t="164790" x="5676900" y="428625"/>
          <p14:tracePt t="164804" x="5686425" y="428625"/>
          <p14:tracePt t="164818" x="5705475" y="428625"/>
          <p14:tracePt t="164832" x="5715000" y="428625"/>
          <p14:tracePt t="164849" x="5741988" y="428625"/>
          <p14:tracePt t="164866" x="5789613" y="428625"/>
          <p14:tracePt t="164882" x="5845175" y="428625"/>
          <p14:tracePt t="164899" x="5891213" y="428625"/>
          <p14:tracePt t="164915" x="6002338" y="428625"/>
          <p14:tracePt t="164932" x="6067425" y="409575"/>
          <p14:tracePt t="164949" x="6142038" y="409575"/>
          <p14:tracePt t="164966" x="6189663" y="409575"/>
          <p14:tracePt t="164983" x="6235700" y="400050"/>
          <p14:tracePt t="164999" x="6245225" y="400050"/>
          <p14:tracePt t="165017" x="6272213" y="400050"/>
          <p14:tracePt t="165032" x="6281738" y="400050"/>
          <p14:tracePt t="165049" x="6291263" y="400050"/>
          <p14:tracePt t="165066" x="6300788" y="400050"/>
          <p14:tracePt t="165082" x="6310313" y="400050"/>
          <p14:tracePt t="165106" x="6319838" y="400050"/>
          <p14:tracePt t="165127" x="6329363" y="400050"/>
          <p14:tracePt t="165148" x="6337300" y="400050"/>
          <p14:tracePt t="165182" x="6346825" y="400050"/>
          <p14:tracePt t="165195" x="6356350" y="400050"/>
          <p14:tracePt t="165216" x="6365875" y="400050"/>
          <p14:tracePt t="165229" x="6375400" y="400050"/>
          <p14:tracePt t="165236" x="6384925" y="390525"/>
          <p14:tracePt t="165250" x="6394450" y="390525"/>
          <p14:tracePt t="165266" x="6402388" y="390525"/>
          <p14:tracePt t="165283" x="6421438" y="390525"/>
          <p14:tracePt t="165305" x="6430963" y="390525"/>
          <p14:tracePt t="165415" x="6421438" y="390525"/>
          <p14:tracePt t="165533" x="6411913" y="390525"/>
          <p14:tracePt t="165566" x="6402388" y="390525"/>
          <p14:tracePt t="165594" x="6394450" y="390525"/>
          <p14:tracePt t="165874" x="6402388" y="390525"/>
          <p14:tracePt t="165909" x="6411913" y="390525"/>
          <p14:tracePt t="165985" x="6421438" y="390525"/>
          <p14:tracePt t="166018" x="6430963" y="390525"/>
          <p14:tracePt t="166046" x="6440488" y="390525"/>
          <p14:tracePt t="166066" x="6450013" y="390525"/>
          <p14:tracePt t="166087" x="6459538" y="390525"/>
          <p14:tracePt t="166093" x="6469063" y="390525"/>
          <p14:tracePt t="166121" x="6477000" y="390525"/>
          <p14:tracePt t="166135" x="6486525" y="390525"/>
          <p14:tracePt t="166163" x="6496050" y="390525"/>
          <p14:tracePt t="166169" x="6505575" y="390525"/>
          <p14:tracePt t="166197" x="6515100" y="390525"/>
          <p14:tracePt t="166210" x="6524625" y="390525"/>
          <p14:tracePt t="166252" x="6534150" y="390525"/>
          <p14:tracePt t="166300" x="6534150" y="400050"/>
          <p14:tracePt t="166403" x="6524625" y="400050"/>
          <p14:tracePt t="166412" x="6524625" y="419100"/>
          <p14:tracePt t="166805" x="6534150" y="419100"/>
          <p14:tracePt t="166811" x="6542088" y="419100"/>
          <p14:tracePt t="166824" x="6551613" y="419100"/>
          <p14:tracePt t="166833" x="6561138" y="419100"/>
          <p14:tracePt t="166849" x="6570663" y="409575"/>
          <p14:tracePt t="166866" x="6580188" y="409575"/>
          <p14:tracePt t="166884" x="6599238" y="409575"/>
          <p14:tracePt t="166900" x="6599238" y="400050"/>
          <p14:tracePt t="166916" x="6607175" y="400050"/>
          <p14:tracePt t="166934" x="6616700" y="390525"/>
          <p14:tracePt t="166950" x="6635750" y="390525"/>
          <p14:tracePt t="166967" x="6635750" y="381000"/>
          <p14:tracePt t="166984" x="6645275" y="381000"/>
          <p14:tracePt t="167000" x="6664325" y="371475"/>
          <p14:tracePt t="167017" x="6681788" y="371475"/>
          <p14:tracePt t="167033" x="6700838" y="371475"/>
          <p14:tracePt t="167050" x="6719888" y="371475"/>
          <p14:tracePt t="167078" x="6729413" y="371475"/>
          <p14:tracePt t="167127" x="6729413" y="381000"/>
          <p14:tracePt t="167168" x="6729413" y="390525"/>
          <p14:tracePt t="167188" x="6719888" y="390525"/>
          <p14:tracePt t="167215" x="6710363" y="390525"/>
          <p14:tracePt t="167243" x="6700838" y="390525"/>
          <p14:tracePt t="167256" x="6691313" y="390525"/>
          <p14:tracePt t="167285" x="6681788" y="400050"/>
          <p14:tracePt t="167297" x="6672263" y="400050"/>
          <p14:tracePt t="167319" x="6664325" y="400050"/>
          <p14:tracePt t="167338" x="6654800" y="400050"/>
          <p14:tracePt t="167353" x="6645275" y="400050"/>
          <p14:tracePt t="167373" x="6635750" y="400050"/>
          <p14:tracePt t="167407" x="6626225" y="400050"/>
          <p14:tracePt t="168275" x="6635750" y="400050"/>
          <p14:tracePt t="168280" x="6654800" y="400050"/>
          <p14:tracePt t="168287" x="6681788" y="400050"/>
          <p14:tracePt t="168300" x="6719888" y="390525"/>
          <p14:tracePt t="168303" x="6765925" y="381000"/>
          <p14:tracePt t="168317" x="6850063" y="381000"/>
          <p14:tracePt t="168335" x="6970713" y="381000"/>
          <p14:tracePt t="168351" x="7073900" y="381000"/>
          <p14:tracePt t="168368" x="7185025" y="381000"/>
          <p14:tracePt t="168384" x="7334250" y="381000"/>
          <p14:tracePt t="168402" x="7435850" y="400050"/>
          <p14:tracePt t="168417" x="7529513" y="400050"/>
          <p14:tracePt t="168434" x="7659688" y="409575"/>
          <p14:tracePt t="168451" x="7724775" y="419100"/>
          <p14:tracePt t="168467" x="7818438" y="436563"/>
          <p14:tracePt t="168484" x="7874000" y="446088"/>
          <p14:tracePt t="168501" x="7929563" y="474663"/>
          <p14:tracePt t="168518" x="7948613" y="484188"/>
          <p14:tracePt t="168535" x="8004175" y="511175"/>
          <p14:tracePt t="168550" x="8013700" y="520700"/>
          <p14:tracePt t="168568" x="8031163" y="530225"/>
          <p14:tracePt t="168584" x="8050213" y="539750"/>
          <p14:tracePt t="168603" x="8059738" y="549275"/>
          <p14:tracePt t="168623" x="8059738" y="558800"/>
          <p14:tracePt t="168637" x="8059738" y="568325"/>
          <p14:tracePt t="168650" x="8050213" y="576263"/>
          <p14:tracePt t="168668" x="7994650" y="576263"/>
          <p14:tracePt t="168684" x="7939088" y="585788"/>
          <p14:tracePt t="168700" x="7854950" y="585788"/>
          <p14:tracePt t="168718" x="7780338" y="585788"/>
          <p14:tracePt t="168735" x="7696200" y="558800"/>
          <p14:tracePt t="168751" x="7640638" y="549275"/>
          <p14:tracePt t="168768" x="7585075" y="530225"/>
          <p14:tracePt t="168784" x="7529513" y="530225"/>
          <p14:tracePt t="168801" x="7491413" y="511175"/>
          <p14:tracePt t="168802" x="7473950" y="511175"/>
          <p14:tracePt t="168817" x="7445375" y="493713"/>
          <p14:tracePt t="168835" x="7416800" y="484188"/>
          <p14:tracePt t="168852" x="7380288" y="465138"/>
          <p14:tracePt t="168868" x="7351713" y="455613"/>
          <p14:tracePt t="168885" x="7343775" y="436563"/>
          <p14:tracePt t="168901" x="7334250" y="428625"/>
          <p14:tracePt t="168920" x="7324725" y="428625"/>
          <p14:tracePt t="168934" x="7324725" y="409575"/>
          <p14:tracePt t="168961" x="7324725" y="400050"/>
          <p14:tracePt t="168968" x="7324725" y="390525"/>
          <p14:tracePt t="168987" x="7334250" y="381000"/>
          <p14:tracePt t="169001" x="7343775" y="371475"/>
          <p14:tracePt t="169018" x="7343775" y="354013"/>
          <p14:tracePt t="169035" x="7351713" y="344488"/>
          <p14:tracePt t="169056" x="7361238" y="334963"/>
          <p14:tracePt t="169070" x="7370763" y="334963"/>
          <p14:tracePt t="169104" x="7380288" y="334963"/>
          <p14:tracePt t="169207" x="7370763" y="334963"/>
          <p14:tracePt t="169214" x="7361238" y="334963"/>
          <p14:tracePt t="169262" x="7351713" y="334963"/>
          <p14:tracePt t="169331" x="7351713" y="344488"/>
          <p14:tracePt t="169337" x="7351713" y="354013"/>
          <p14:tracePt t="169344" x="7351713" y="363538"/>
          <p14:tracePt t="169352" x="7361238" y="381000"/>
          <p14:tracePt t="169368" x="7389813" y="400050"/>
          <p14:tracePt t="169386" x="7416800" y="455613"/>
          <p14:tracePt t="169402" x="7445375" y="530225"/>
          <p14:tracePt t="169418" x="7473950" y="595313"/>
          <p14:tracePt t="169435" x="7510463" y="706438"/>
          <p14:tracePt t="169452" x="7539038" y="800100"/>
          <p14:tracePt t="169469" x="7621588" y="1014413"/>
          <p14:tracePt t="169485" x="7659688" y="1144588"/>
          <p14:tracePt t="169502" x="7724775" y="1330325"/>
          <p14:tracePt t="169519" x="7761288" y="1395413"/>
          <p14:tracePt t="169536" x="7780338" y="1460500"/>
          <p14:tracePt t="169551" x="7808913" y="1525588"/>
          <p14:tracePt t="169569" x="7826375" y="1554163"/>
          <p14:tracePt t="169586" x="7854950" y="1581150"/>
          <p14:tracePt t="169601" x="7864475" y="1600200"/>
          <p14:tracePt t="169618" x="7874000" y="1609725"/>
          <p14:tracePt t="169619" x="7883525" y="1619250"/>
          <p14:tracePt t="169635" x="7891463" y="1628775"/>
          <p14:tracePt t="169652" x="7900988" y="1647825"/>
          <p14:tracePt t="169668" x="7910513" y="1655763"/>
          <p14:tracePt t="169756" x="7900988" y="1647825"/>
          <p14:tracePt t="169763" x="7900988" y="1638300"/>
          <p14:tracePt t="169770" x="7891463" y="1638300"/>
          <p14:tracePt t="169785" x="7891463" y="1619250"/>
          <p14:tracePt t="169801" x="7874000" y="1600200"/>
          <p14:tracePt t="169819" x="7854950" y="1573213"/>
          <p14:tracePt t="169836" x="7845425" y="1544638"/>
          <p14:tracePt t="169852" x="7818438" y="1489075"/>
          <p14:tracePt t="169868" x="7789863" y="1423988"/>
          <p14:tracePt t="169885" x="7780338" y="1358900"/>
          <p14:tracePt t="169901" x="7753350" y="1255713"/>
          <p14:tracePt t="169919" x="7724775" y="1181100"/>
          <p14:tracePt t="169936" x="7715250" y="1079500"/>
          <p14:tracePt t="169951" x="7678738" y="1004888"/>
          <p14:tracePt t="169968" x="7659688" y="939800"/>
          <p14:tracePt t="169969" x="7659688" y="903288"/>
          <p14:tracePt t="169985" x="7640638" y="855663"/>
          <p14:tracePt t="170001" x="7613650" y="790575"/>
          <p14:tracePt t="170018" x="7594600" y="715963"/>
          <p14:tracePt t="170035" x="7585075" y="679450"/>
          <p14:tracePt t="170052" x="7575550" y="623888"/>
          <p14:tracePt t="170069" x="7566025" y="604838"/>
          <p14:tracePt t="170085" x="7566025" y="585788"/>
          <p14:tracePt t="170101" x="7548563" y="558800"/>
          <p14:tracePt t="170119" x="7548563" y="539750"/>
          <p14:tracePt t="170135" x="7529513" y="511175"/>
          <p14:tracePt t="170152" x="7519988" y="493713"/>
          <p14:tracePt t="170168" x="7500938" y="455613"/>
          <p14:tracePt t="170186" x="7491413" y="446088"/>
          <p14:tracePt t="170201" x="7483475" y="419100"/>
          <p14:tracePt t="170218" x="7454900" y="371475"/>
          <p14:tracePt t="170236" x="7445375" y="344488"/>
          <p14:tracePt t="170251" x="7426325" y="306388"/>
          <p14:tracePt t="170268" x="7416800" y="279400"/>
          <p14:tracePt t="170286" x="7408863" y="241300"/>
          <p14:tracePt t="170303" x="7408863" y="233363"/>
          <p14:tracePt t="170319" x="7435850" y="204788"/>
          <p14:tracePt t="170335" x="7500938" y="176213"/>
          <p14:tracePt t="170352" x="7594600" y="158750"/>
          <p14:tracePt t="170369" x="7864475" y="130175"/>
          <p14:tracePt t="170386" x="8059738" y="130175"/>
          <p14:tracePt t="170401" x="8440738" y="149225"/>
          <p14:tracePt t="170418" x="8674100" y="214313"/>
          <p14:tracePt t="170435" x="8980488" y="325438"/>
          <p14:tracePt t="170436" x="9102725" y="371475"/>
          <p14:tracePt t="170452" x="9297988" y="455613"/>
          <p14:tracePt t="170468" x="9529763" y="585788"/>
          <p14:tracePt t="170486" x="9782175" y="744538"/>
          <p14:tracePt t="170501" x="9921875" y="809625"/>
          <p14:tracePt t="170519" x="10059988" y="939800"/>
          <p14:tracePt t="170535" x="10134600" y="1033463"/>
          <p14:tracePt t="170552" x="10191750" y="1089025"/>
          <p14:tracePt t="170553" x="10209213" y="1108075"/>
          <p14:tracePt t="170568" x="10247313" y="1144588"/>
          <p14:tracePt t="170585" x="10247313" y="1173163"/>
          <p14:tracePt t="170603" x="10264775" y="1200150"/>
          <p14:tracePt t="170618" x="10274300" y="1219200"/>
          <p14:tracePt t="170636" x="10283825" y="1228725"/>
          <p14:tracePt t="170652" x="10283825" y="1238250"/>
          <p14:tracePt t="170669" x="10283825" y="1255713"/>
          <p14:tracePt t="170686" x="10274300" y="1255713"/>
          <p14:tracePt t="170702" x="10247313" y="1255713"/>
          <p14:tracePt t="170719" x="10163175" y="1246188"/>
          <p14:tracePt t="170736" x="10023475" y="1219200"/>
          <p14:tracePt t="170752" x="9632950" y="1144588"/>
          <p14:tracePt t="170769" x="9344025" y="1050925"/>
          <p14:tracePt t="170785" x="8990013" y="911225"/>
          <p14:tracePt t="170803" x="8832850" y="838200"/>
          <p14:tracePt t="170819" x="8655050" y="763588"/>
          <p14:tracePt t="170820" x="8609013" y="725488"/>
          <p14:tracePt t="170835" x="8469313" y="669925"/>
          <p14:tracePt t="170852" x="8358188" y="650875"/>
          <p14:tracePt t="170869" x="8161338" y="595313"/>
          <p14:tracePt t="170886" x="8059738" y="585788"/>
          <p14:tracePt t="170902" x="7883525" y="549275"/>
          <p14:tracePt t="170919" x="7808913" y="549275"/>
          <p14:tracePt t="170936" x="7734300" y="530225"/>
          <p14:tracePt t="170937" x="7696200" y="530225"/>
          <p14:tracePt t="170952" x="7650163" y="520700"/>
          <p14:tracePt t="170969" x="7585075" y="520700"/>
          <p14:tracePt t="170985" x="7500938" y="511175"/>
          <p14:tracePt t="171004" x="7435850" y="503238"/>
          <p14:tracePt t="171021" x="7389813" y="493713"/>
          <p14:tracePt t="171036" x="7361238" y="484188"/>
          <p14:tracePt t="171052" x="7351713" y="484188"/>
          <p14:tracePt t="171070" x="7343775" y="484188"/>
          <p14:tracePt t="171087" x="7343775" y="493713"/>
          <p14:tracePt t="171108" x="7343775" y="503238"/>
          <p14:tracePt t="171119" x="7351713" y="503238"/>
          <p14:tracePt t="171135" x="7361238" y="520700"/>
          <p14:tracePt t="171152" x="7370763" y="530225"/>
          <p14:tracePt t="171169" x="7370763" y="539750"/>
          <p14:tracePt t="171211" x="7380288" y="549275"/>
          <p14:tracePt t="171245" x="7389813" y="549275"/>
          <p14:tracePt t="171259" x="7399338" y="549275"/>
          <p14:tracePt t="171273" x="7408863" y="549275"/>
          <p14:tracePt t="171279" x="7416800" y="549275"/>
          <p14:tracePt t="171287" x="7426325" y="549275"/>
          <p14:tracePt t="171302" x="7445375" y="549275"/>
          <p14:tracePt t="171319" x="7483475" y="549275"/>
          <p14:tracePt t="171336" x="7575550" y="549275"/>
          <p14:tracePt t="171352" x="7659688" y="539750"/>
          <p14:tracePt t="171369" x="7761288" y="520700"/>
          <p14:tracePt t="171385" x="7826375" y="511175"/>
          <p14:tracePt t="171402" x="7883525" y="511175"/>
          <p14:tracePt t="171419" x="7910513" y="503238"/>
          <p14:tracePt t="171436" x="7939088" y="493713"/>
          <p14:tracePt t="171452" x="7975600" y="493713"/>
          <p14:tracePt t="171469" x="8004175" y="493713"/>
          <p14:tracePt t="171486" x="8040688" y="493713"/>
          <p14:tracePt t="171502" x="8050213" y="493713"/>
          <p14:tracePt t="171520" x="8059738" y="493713"/>
          <p14:tracePt t="172199" x="8050213" y="493713"/>
          <p14:tracePt t="172205" x="7994650" y="493713"/>
          <p14:tracePt t="172220" x="7854950" y="493713"/>
          <p14:tracePt t="172236" x="7539038" y="503238"/>
          <p14:tracePt t="172253" x="6869113" y="503238"/>
          <p14:tracePt t="172269" x="6551613" y="493713"/>
          <p14:tracePt t="172286" x="6310313" y="465138"/>
          <p14:tracePt t="172303" x="6021388" y="409575"/>
          <p14:tracePt t="172319" x="5816600" y="390525"/>
          <p14:tracePt t="172336" x="5565775" y="363538"/>
          <p14:tracePt t="172352" x="5445125" y="354013"/>
          <p14:tracePt t="172370" x="5305425" y="325438"/>
          <p14:tracePt t="172386" x="5240338" y="325438"/>
          <p14:tracePt t="172402" x="5175250" y="315913"/>
          <p14:tracePt t="172419" x="5118100" y="315913"/>
          <p14:tracePt t="172436" x="5081588" y="306388"/>
          <p14:tracePt t="172453" x="5045075" y="306388"/>
          <p14:tracePt t="172470" x="5026025" y="306388"/>
          <p14:tracePt t="172487" x="5006975" y="298450"/>
          <p14:tracePt t="172502" x="4997450" y="298450"/>
          <p14:tracePt t="172519" x="4997450" y="288925"/>
          <p14:tracePt t="172536" x="5006975" y="288925"/>
          <p14:tracePt t="172552" x="5026025" y="279400"/>
          <p14:tracePt t="172569" x="5072063" y="279400"/>
          <p14:tracePt t="172586" x="5110163" y="279400"/>
          <p14:tracePt t="172603" x="5192713" y="288925"/>
          <p14:tracePt t="172619" x="5249863" y="298450"/>
          <p14:tracePt t="172636" x="5295900" y="306388"/>
          <p14:tracePt t="172653" x="5380038" y="315913"/>
          <p14:tracePt t="172669" x="5445125" y="325438"/>
          <p14:tracePt t="172686" x="5537200" y="363538"/>
          <p14:tracePt t="172702" x="5592763" y="363538"/>
          <p14:tracePt t="172719" x="5676900" y="371475"/>
          <p14:tracePt t="172735" x="5732463" y="371475"/>
          <p14:tracePt t="172753" x="5780088" y="371475"/>
          <p14:tracePt t="172769" x="5854700" y="371475"/>
          <p14:tracePt t="172786" x="5891213" y="381000"/>
          <p14:tracePt t="172803" x="5937250" y="390525"/>
          <p14:tracePt t="172819" x="5956300" y="390525"/>
          <p14:tracePt t="172837" x="6002338" y="390525"/>
          <p14:tracePt t="172852" x="6021388" y="390525"/>
          <p14:tracePt t="172869" x="6049963" y="390525"/>
          <p14:tracePt t="172887" x="6076950" y="390525"/>
          <p14:tracePt t="172904" x="6105525" y="390525"/>
          <p14:tracePt t="172919" x="6132513" y="400050"/>
          <p14:tracePt t="172936" x="6142038" y="400050"/>
          <p14:tracePt t="172953" x="6161088" y="400050"/>
          <p14:tracePt t="172969" x="6170613" y="400050"/>
          <p14:tracePt t="172986" x="6180138" y="400050"/>
          <p14:tracePt t="173003" x="6189663" y="400050"/>
          <p14:tracePt t="173019" x="6207125" y="400050"/>
          <p14:tracePt t="173036" x="6226175" y="400050"/>
          <p14:tracePt t="173337" x="6245225" y="400050"/>
          <p14:tracePt t="173350" x="6254750" y="400050"/>
          <p14:tracePt t="173356" x="6264275" y="400050"/>
          <p14:tracePt t="173369" x="6272213" y="400050"/>
          <p14:tracePt t="173370" x="6291263" y="400050"/>
          <p14:tracePt t="173386" x="6319838" y="400050"/>
          <p14:tracePt t="173402" x="6356350" y="400050"/>
          <p14:tracePt t="173419" x="6384925" y="400050"/>
          <p14:tracePt t="173436" x="6421438" y="400050"/>
          <p14:tracePt t="173453" x="6459538" y="400050"/>
          <p14:tracePt t="173470" x="6486525" y="400050"/>
          <p14:tracePt t="173487" x="6496050" y="400050"/>
          <p14:tracePt t="173503" x="6515100" y="400050"/>
          <p14:tracePt t="173519" x="6524625" y="400050"/>
          <p14:tracePt t="173562" x="6515100" y="400050"/>
          <p14:tracePt t="173569" x="6505575" y="400050"/>
          <p14:tracePt t="173583" x="6496050" y="400050"/>
          <p14:tracePt t="173589" x="6477000" y="400050"/>
          <p14:tracePt t="173604" x="6459538" y="400050"/>
          <p14:tracePt t="173620" x="6430963" y="400050"/>
          <p14:tracePt t="173637" x="6394450" y="400050"/>
          <p14:tracePt t="173653" x="6337300" y="400050"/>
          <p14:tracePt t="173669" x="6300788" y="400050"/>
          <p14:tracePt t="173686" x="6245225" y="400050"/>
          <p14:tracePt t="173704" x="6226175" y="400050"/>
          <p14:tracePt t="173719" x="6180138" y="400050"/>
          <p14:tracePt t="173736" x="6151563" y="400050"/>
          <p14:tracePt t="173753" x="6124575" y="400050"/>
          <p14:tracePt t="173769" x="6096000" y="400050"/>
          <p14:tracePt t="173789" x="6086475" y="400050"/>
          <p14:tracePt t="173803" x="6076950" y="400050"/>
          <p14:tracePt t="173820" x="6059488" y="400050"/>
          <p14:tracePt t="173954" x="6067425" y="390525"/>
          <p14:tracePt t="173981" x="6076950" y="390525"/>
          <p14:tracePt t="173988" x="6076950" y="381000"/>
          <p14:tracePt t="173995" x="6086475" y="381000"/>
          <p14:tracePt t="174029" x="6096000" y="381000"/>
          <p14:tracePt t="174070" x="6096000" y="371475"/>
          <p14:tracePt t="174139" x="6105525" y="371475"/>
          <p14:tracePt t="174207" x="6115050" y="371475"/>
          <p14:tracePt t="174256" x="6124575" y="371475"/>
          <p14:tracePt t="174572" x="6115050" y="371475"/>
          <p14:tracePt t="174702" x="6115050" y="381000"/>
          <p14:tracePt t="174715" x="6124575" y="381000"/>
          <p14:tracePt t="174736" x="6124575" y="390525"/>
          <p14:tracePt t="174749" x="6132513" y="390525"/>
          <p14:tracePt t="174763" x="6142038" y="390525"/>
          <p14:tracePt t="174777" x="6151563" y="390525"/>
          <p14:tracePt t="174797" x="6161088" y="400050"/>
          <p14:tracePt t="174811" x="6170613" y="400050"/>
          <p14:tracePt t="174825" x="6180138" y="400050"/>
          <p14:tracePt t="174836" x="6189663" y="400050"/>
          <p14:tracePt t="174853" x="6197600" y="409575"/>
          <p14:tracePt t="174873" x="6207125" y="419100"/>
          <p14:tracePt t="174893" x="6207125" y="428625"/>
          <p14:tracePt t="174921" x="6207125" y="436563"/>
          <p14:tracePt t="174970" x="6197600" y="446088"/>
          <p14:tracePt t="174982" x="6197600" y="455613"/>
          <p14:tracePt t="174989" x="6189663" y="455613"/>
          <p14:tracePt t="175003" x="6170613" y="455613"/>
          <p14:tracePt t="175020" x="6161088" y="465138"/>
          <p14:tracePt t="175037" x="6142038" y="465138"/>
          <p14:tracePt t="175054" x="6115050" y="465138"/>
          <p14:tracePt t="175070" x="6086475" y="465138"/>
          <p14:tracePt t="175087" x="6030913" y="465138"/>
          <p14:tracePt t="175103" x="5984875" y="465138"/>
          <p14:tracePt t="175120" x="5927725" y="465138"/>
          <p14:tracePt t="175137" x="5900738" y="465138"/>
          <p14:tracePt t="175154" x="5862638" y="465138"/>
          <p14:tracePt t="175170" x="5835650" y="465138"/>
          <p14:tracePt t="175187" x="5816600" y="465138"/>
          <p14:tracePt t="175204" x="5807075" y="465138"/>
          <p14:tracePt t="175220" x="5797550" y="465138"/>
          <p14:tracePt t="175237" x="5789613" y="455613"/>
          <p14:tracePt t="175327" x="5797550" y="446088"/>
          <p14:tracePt t="175333" x="5807075" y="446088"/>
          <p14:tracePt t="175346" x="5816600" y="446088"/>
          <p14:tracePt t="175360" x="5826125" y="446088"/>
          <p14:tracePt t="175370" x="5845175" y="446088"/>
          <p14:tracePt t="175388" x="5872163" y="446088"/>
          <p14:tracePt t="175404" x="5900738" y="455613"/>
          <p14:tracePt t="175420" x="5919788" y="455613"/>
          <p14:tracePt t="175437" x="5937250" y="455613"/>
          <p14:tracePt t="175454" x="5956300" y="455613"/>
          <p14:tracePt t="175470" x="5984875" y="455613"/>
          <p14:tracePt t="175487" x="5994400" y="465138"/>
          <p14:tracePt t="175504" x="6002338" y="465138"/>
          <p14:tracePt t="175704" x="6011863" y="465138"/>
          <p14:tracePt t="175731" x="6021388" y="465138"/>
          <p14:tracePt t="175751" x="6030913" y="465138"/>
          <p14:tracePt t="175765" x="6040438" y="465138"/>
          <p14:tracePt t="175793" x="6049963" y="465138"/>
          <p14:tracePt t="175799" x="6059488" y="465138"/>
          <p14:tracePt t="175820" x="6067425" y="465138"/>
          <p14:tracePt t="175834" x="6076950" y="465138"/>
          <p14:tracePt t="175861" x="6086475" y="465138"/>
          <p14:tracePt t="176034" x="6086475" y="455613"/>
          <p14:tracePt t="176067" x="6086475" y="446088"/>
          <p14:tracePt t="176081" x="6096000" y="446088"/>
          <p14:tracePt t="176088" x="6105525" y="446088"/>
          <p14:tracePt t="176104" x="6115050" y="446088"/>
          <p14:tracePt t="176120" x="6115050" y="436563"/>
          <p14:tracePt t="176138" x="6132513" y="428625"/>
          <p14:tracePt t="176154" x="6151563" y="419100"/>
          <p14:tracePt t="176170" x="6180138" y="409575"/>
          <p14:tracePt t="176188" x="6207125" y="400050"/>
          <p14:tracePt t="176205" x="6281738" y="381000"/>
          <p14:tracePt t="176221" x="6319838" y="371475"/>
          <p14:tracePt t="176238" x="6394450" y="354013"/>
          <p14:tracePt t="176254" x="6505575" y="334963"/>
          <p14:tracePt t="176271" x="6626225" y="315913"/>
          <p14:tracePt t="176287" x="6765925" y="315913"/>
          <p14:tracePt t="176304" x="6869113" y="315913"/>
          <p14:tracePt t="176321" x="7091363" y="334963"/>
          <p14:tracePt t="176338" x="7259638" y="390525"/>
          <p14:tracePt t="176354" x="7426325" y="409575"/>
          <p14:tracePt t="176371" x="7724775" y="493713"/>
          <p14:tracePt t="176387" x="7929563" y="568325"/>
          <p14:tracePt t="176406" x="8235950" y="688975"/>
          <p14:tracePt t="176421" x="8478838" y="781050"/>
          <p14:tracePt t="176438" x="8720138" y="865188"/>
          <p14:tracePt t="176454" x="8823325" y="903288"/>
          <p14:tracePt t="176471" x="8897938" y="939800"/>
          <p14:tracePt t="176487" x="8943975" y="958850"/>
          <p14:tracePt t="176504" x="8963025" y="968375"/>
          <p14:tracePt t="176521" x="8990013" y="976313"/>
          <p14:tracePt t="176538" x="8999538" y="985838"/>
          <p14:tracePt t="176554" x="9009063" y="985838"/>
          <p14:tracePt t="176571" x="9018588" y="985838"/>
          <p14:tracePt t="176630" x="9009063" y="985838"/>
          <p14:tracePt t="176637" x="8999538" y="985838"/>
          <p14:tracePt t="176644" x="8990013" y="985838"/>
          <p14:tracePt t="176654" x="8963025" y="976313"/>
          <p14:tracePt t="176671" x="8823325" y="949325"/>
          <p14:tracePt t="176688" x="8683625" y="893763"/>
          <p14:tracePt t="176704" x="8534400" y="819150"/>
          <p14:tracePt t="176721" x="8310563" y="725488"/>
          <p14:tracePt t="176740" x="8170863" y="660400"/>
          <p14:tracePt t="176754" x="8124825" y="641350"/>
          <p14:tracePt t="176771" x="8088313" y="633413"/>
          <p14:tracePt t="176788" x="8059738" y="614363"/>
          <p14:tracePt t="176805" x="8040688" y="604838"/>
          <p14:tracePt t="176821" x="8023225" y="595313"/>
          <p14:tracePt t="176838" x="8004175" y="585788"/>
          <p14:tracePt t="176854" x="7994650" y="576263"/>
          <p14:tracePt t="176871" x="7985125" y="576263"/>
          <p14:tracePt t="176888" x="7975600" y="576263"/>
          <p14:tracePt t="176926" x="7966075" y="576263"/>
          <p14:tracePt t="176946" x="7958138" y="576263"/>
          <p14:tracePt t="177096" x="7948613" y="576263"/>
          <p14:tracePt t="177131" x="7939088" y="576263"/>
          <p14:tracePt t="177158" x="7929563" y="585788"/>
          <p14:tracePt t="177165" x="7929563" y="595313"/>
          <p14:tracePt t="177171" x="7910513" y="604838"/>
          <p14:tracePt t="177188" x="7874000" y="641350"/>
          <p14:tracePt t="177205" x="7854950" y="660400"/>
          <p14:tracePt t="177221" x="7818438" y="735013"/>
          <p14:tracePt t="177238" x="7780338" y="790575"/>
          <p14:tracePt t="177255" x="7734300" y="884238"/>
          <p14:tracePt t="177271" x="7705725" y="958850"/>
          <p14:tracePt t="177288" x="7659688" y="1089025"/>
          <p14:tracePt t="177305" x="7621588" y="1181100"/>
          <p14:tracePt t="177321" x="7604125" y="1293813"/>
          <p14:tracePt t="177338" x="7594600" y="1433513"/>
          <p14:tracePt t="177355" x="7575550" y="1525588"/>
          <p14:tracePt t="177371" x="7594600" y="1647825"/>
          <p14:tracePt t="177388" x="7613650" y="1739900"/>
          <p14:tracePt t="177405" x="7659688" y="1870075"/>
          <p14:tracePt t="177421" x="7678738" y="1935163"/>
          <p14:tracePt t="177438" x="7715250" y="1990725"/>
          <p14:tracePt t="177455" x="7753350" y="2038350"/>
          <p14:tracePt t="177471" x="7770813" y="2047875"/>
          <p14:tracePt t="177488" x="7818438" y="2065338"/>
          <p14:tracePt t="177504" x="7864475" y="2074863"/>
          <p14:tracePt t="177522" x="7939088" y="2074863"/>
          <p14:tracePt t="177538" x="7975600" y="2074863"/>
          <p14:tracePt t="177555" x="8004175" y="2074863"/>
          <p14:tracePt t="177571" x="8040688" y="2074863"/>
          <p14:tracePt t="177588" x="8050213" y="2074863"/>
          <p14:tracePt t="177605" x="8078788" y="2055813"/>
          <p14:tracePt t="177621" x="8096250" y="2028825"/>
          <p14:tracePt t="177638" x="8124825" y="1982788"/>
          <p14:tracePt t="177655" x="8134350" y="1944688"/>
          <p14:tracePt t="177671" x="8153400" y="1889125"/>
          <p14:tracePt t="177688" x="8180388" y="1804988"/>
          <p14:tracePt t="177705" x="8189913" y="1768475"/>
          <p14:tracePt t="177722" x="8208963" y="1693863"/>
          <p14:tracePt t="177738" x="8218488" y="1628775"/>
          <p14:tracePt t="177756" x="8235950" y="1573213"/>
          <p14:tracePt t="177771" x="8245475" y="1525588"/>
          <p14:tracePt t="177788" x="8255000" y="1479550"/>
          <p14:tracePt t="177805" x="8264525" y="1433513"/>
          <p14:tracePt t="177822" x="8293100" y="1404938"/>
          <p14:tracePt t="177838" x="8293100" y="1385888"/>
          <p14:tracePt t="177855" x="8301038" y="1368425"/>
          <p14:tracePt t="177872" x="8301038" y="1349375"/>
          <p14:tracePt t="177893" x="8301038" y="1339850"/>
          <p14:tracePt t="177905" x="8301038" y="1330325"/>
          <p14:tracePt t="177921" x="8301038" y="1311275"/>
          <p14:tracePt t="177938" x="8301038" y="1303338"/>
          <p14:tracePt t="177955" x="8301038" y="1274763"/>
          <p14:tracePt t="177972" x="8283575" y="1246188"/>
          <p14:tracePt t="177989" x="8255000" y="1219200"/>
          <p14:tracePt t="178005" x="8245475" y="1209675"/>
          <p14:tracePt t="178022" x="8235950" y="1200150"/>
          <p14:tracePt t="178038" x="8218488" y="1190625"/>
          <p14:tracePt t="178055" x="8208963" y="1190625"/>
          <p14:tracePt t="178071" x="8189913" y="1190625"/>
          <p14:tracePt t="178088" x="8180388" y="1190625"/>
          <p14:tracePt t="178106" x="8170863" y="1190625"/>
          <p14:tracePt t="178122" x="8153400" y="1190625"/>
          <p14:tracePt t="178139" x="8143875" y="1190625"/>
          <p14:tracePt t="178141" x="8134350" y="1200150"/>
          <p14:tracePt t="178157" x="8124825" y="1209675"/>
          <p14:tracePt t="178172" x="8115300" y="1219200"/>
          <p14:tracePt t="178188" x="8078788" y="1219200"/>
          <p14:tracePt t="178205" x="8059738" y="1238250"/>
          <p14:tracePt t="178222" x="8040688" y="1246188"/>
          <p14:tracePt t="178238" x="8040688" y="1265238"/>
          <p14:tracePt t="178255" x="8013700" y="1265238"/>
          <p14:tracePt t="178272" x="8013700" y="1274763"/>
          <p14:tracePt t="178289" x="8004175" y="1274763"/>
          <p14:tracePt t="178305" x="7994650" y="1274763"/>
          <p14:tracePt t="178322" x="7994650" y="1284288"/>
          <p14:tracePt t="178387" x="8004175" y="1284288"/>
          <p14:tracePt t="178414" x="8013700" y="1284288"/>
          <p14:tracePt t="178420" x="8013700" y="1293813"/>
          <p14:tracePt t="178435" x="8023225" y="1293813"/>
          <p14:tracePt t="178441" x="8031163" y="1303338"/>
          <p14:tracePt t="178455" x="8050213" y="1303338"/>
          <p14:tracePt t="178472" x="8069263" y="1303338"/>
          <p14:tracePt t="178488" x="8088313" y="1303338"/>
          <p14:tracePt t="178505" x="8124825" y="1311275"/>
          <p14:tracePt t="178522" x="8143875" y="1311275"/>
          <p14:tracePt t="178538" x="8180388" y="1320800"/>
          <p14:tracePt t="178555" x="8189913" y="1320800"/>
          <p14:tracePt t="178572" x="8199438" y="1330325"/>
          <p14:tracePt t="178588" x="8208963" y="1339850"/>
          <p14:tracePt t="178605" x="8218488" y="1339850"/>
          <p14:tracePt t="178622" x="8228013" y="1339850"/>
          <p14:tracePt t="179039" x="8189913" y="1339850"/>
          <p14:tracePt t="179045" x="8124825" y="1339850"/>
          <p14:tracePt t="179055" x="8023225" y="1339850"/>
          <p14:tracePt t="179072" x="7659688" y="1320800"/>
          <p14:tracePt t="179089" x="7324725" y="1265238"/>
          <p14:tracePt t="179105" x="7035800" y="1190625"/>
          <p14:tracePt t="179122" x="6645275" y="1050925"/>
          <p14:tracePt t="179139" x="6450013" y="985838"/>
          <p14:tracePt t="179155" x="6264275" y="884238"/>
          <p14:tracePt t="179172" x="6142038" y="819150"/>
          <p14:tracePt t="179189" x="6040438" y="735013"/>
          <p14:tracePt t="179205" x="5984875" y="679450"/>
          <p14:tracePt t="179222" x="5937250" y="650875"/>
          <p14:tracePt t="179239" x="5872163" y="585788"/>
          <p14:tracePt t="179256" x="5845175" y="558800"/>
          <p14:tracePt t="179272" x="5826125" y="511175"/>
          <p14:tracePt t="179289" x="5816600" y="493713"/>
          <p14:tracePt t="179306" x="5797550" y="465138"/>
          <p14:tracePt t="179322" x="5789613" y="446088"/>
          <p14:tracePt t="179339" x="5789613" y="428625"/>
          <p14:tracePt t="179356" x="5789613" y="409575"/>
          <p14:tracePt t="179372" x="5789613" y="390525"/>
          <p14:tracePt t="179389" x="5789613" y="354013"/>
          <p14:tracePt t="179405" x="5807075" y="334963"/>
          <p14:tracePt t="179423" x="5845175" y="298450"/>
          <p14:tracePt t="179439" x="5891213" y="279400"/>
          <p14:tracePt t="179455" x="5937250" y="250825"/>
          <p14:tracePt t="179473" x="6030913" y="214313"/>
          <p14:tracePt t="179489" x="6096000" y="185738"/>
          <p14:tracePt t="179506" x="6161088" y="168275"/>
          <p14:tracePt t="179522" x="6216650" y="168275"/>
          <p14:tracePt t="179539" x="6272213" y="168275"/>
          <p14:tracePt t="179555" x="6291263" y="168275"/>
          <p14:tracePt t="179573" x="6300788" y="168275"/>
          <p14:tracePt t="179589" x="6319838" y="176213"/>
          <p14:tracePt t="179606" x="6329363" y="185738"/>
          <p14:tracePt t="179622" x="6329363" y="195263"/>
          <p14:tracePt t="179639" x="6329363" y="214313"/>
          <p14:tracePt t="179655" x="6329363" y="223838"/>
          <p14:tracePt t="179672" x="6329363" y="233363"/>
          <p14:tracePt t="179689" x="6329363" y="250825"/>
          <p14:tracePt t="179706" x="6319838" y="250825"/>
          <p14:tracePt t="179722" x="6319838" y="260350"/>
          <p14:tracePt t="179739" x="6310313" y="279400"/>
          <p14:tracePt t="179756" x="6300788" y="279400"/>
          <p14:tracePt t="179772" x="6291263" y="288925"/>
          <p14:tracePt t="179790" x="6281738" y="306388"/>
          <p14:tracePt t="179806" x="6272213" y="306388"/>
          <p14:tracePt t="179822" x="6264275" y="315913"/>
          <p14:tracePt t="179839" x="6264275" y="325438"/>
          <p14:tracePt t="179861" x="6272213" y="334963"/>
          <p14:tracePt t="179875" x="6291263" y="334963"/>
          <p14:tracePt t="179889" x="6310313" y="334963"/>
          <p14:tracePt t="179906" x="6346825" y="344488"/>
          <p14:tracePt t="179922" x="6411913" y="354013"/>
          <p14:tracePt t="179939" x="6534150" y="363538"/>
          <p14:tracePt t="179956" x="6607175" y="363538"/>
          <p14:tracePt t="179972" x="6746875" y="371475"/>
          <p14:tracePt t="179989" x="6821488" y="390525"/>
          <p14:tracePt t="180006" x="6896100" y="400050"/>
          <p14:tracePt t="180023" x="6934200" y="409575"/>
          <p14:tracePt t="180039" x="6951663" y="419100"/>
          <p14:tracePt t="180040" x="6961188" y="419100"/>
          <p14:tracePt t="180056" x="6970713" y="428625"/>
          <p14:tracePt t="180073" x="6980238" y="436563"/>
          <p14:tracePt t="180089" x="6980238" y="455613"/>
          <p14:tracePt t="180106" x="6970713" y="474663"/>
          <p14:tracePt t="180122" x="6942138" y="503238"/>
          <p14:tracePt t="180139" x="6915150" y="520700"/>
          <p14:tracePt t="180156" x="6886575" y="539750"/>
          <p14:tracePt t="180157" x="6869113" y="539750"/>
          <p14:tracePt t="180173" x="6840538" y="549275"/>
          <p14:tracePt t="180189" x="6811963" y="558800"/>
          <p14:tracePt t="180206" x="6746875" y="568325"/>
          <p14:tracePt t="180223" x="6719888" y="576263"/>
          <p14:tracePt t="180239" x="6664325" y="585788"/>
          <p14:tracePt t="180256" x="6635750" y="585788"/>
          <p14:tracePt t="180273" x="6589713" y="585788"/>
          <p14:tracePt t="180289" x="6570663" y="585788"/>
          <p14:tracePt t="180306" x="6542088" y="585788"/>
          <p14:tracePt t="180323" x="6534150" y="585788"/>
          <p14:tracePt t="180339" x="6524625" y="576263"/>
          <p14:tracePt t="180356" x="6524625" y="568325"/>
          <p14:tracePt t="180373" x="6524625" y="558800"/>
          <p14:tracePt t="180390" x="6542088" y="549275"/>
          <p14:tracePt t="180406" x="6570663" y="549275"/>
          <p14:tracePt t="180423" x="6589713" y="549275"/>
          <p14:tracePt t="180439" x="6645275" y="549275"/>
          <p14:tracePt t="180456" x="6681788" y="558800"/>
          <p14:tracePt t="180473" x="6746875" y="585788"/>
          <p14:tracePt t="180490" x="6784975" y="604838"/>
          <p14:tracePt t="180506" x="6859588" y="623888"/>
          <p14:tracePt t="180523" x="6896100" y="633413"/>
          <p14:tracePt t="180539" x="6961188" y="650875"/>
          <p14:tracePt t="180556" x="7054850" y="679450"/>
          <p14:tracePt t="180573" x="7138988" y="688975"/>
          <p14:tracePt t="180589" x="7278688" y="715963"/>
          <p14:tracePt t="180606" x="7361238" y="735013"/>
          <p14:tracePt t="180623" x="7585075" y="800100"/>
          <p14:tracePt t="180639" x="7753350" y="855663"/>
          <p14:tracePt t="180656" x="7910513" y="911225"/>
          <p14:tracePt t="180673" x="8069263" y="968375"/>
          <p14:tracePt t="180690" x="8088313" y="976313"/>
          <p14:tracePt t="181111" x="8088313" y="995363"/>
          <p14:tracePt t="181118" x="8105775" y="1023938"/>
          <p14:tracePt t="181125" x="8124825" y="1060450"/>
          <p14:tracePt t="181139" x="8153400" y="1125538"/>
          <p14:tracePt t="181156" x="8199438" y="1181100"/>
          <p14:tracePt t="181173" x="8274050" y="1284288"/>
          <p14:tracePt t="181189" x="8329613" y="1339850"/>
          <p14:tracePt t="181206" x="8413750" y="1385888"/>
          <p14:tracePt t="181223" x="8589963" y="1450975"/>
          <p14:tracePt t="181240" x="8739188" y="1479550"/>
          <p14:tracePt t="181256" x="8934450" y="1489075"/>
          <p14:tracePt t="181273" x="8990013" y="1498600"/>
          <p14:tracePt t="181290" x="9064625" y="1498600"/>
          <p14:tracePt t="181306" x="9093200" y="1498600"/>
          <p14:tracePt t="181323" x="9110663" y="1489075"/>
          <p14:tracePt t="181340" x="9120188" y="1479550"/>
          <p14:tracePt t="181356" x="9120188" y="1460500"/>
          <p14:tracePt t="181373" x="9110663" y="1433513"/>
          <p14:tracePt t="181390" x="9093200" y="1414463"/>
          <p14:tracePt t="181408" x="9055100" y="1368425"/>
          <p14:tracePt t="181423" x="9037638" y="1320800"/>
          <p14:tracePt t="181440" x="8999538" y="1284288"/>
          <p14:tracePt t="181457" x="8953500" y="1228725"/>
          <p14:tracePt t="182427" x="8897938" y="1228725"/>
          <p14:tracePt t="182433" x="8832850" y="1228725"/>
          <p14:tracePt t="182440" x="8729663" y="1200150"/>
          <p14:tracePt t="182457" x="8543925" y="1181100"/>
          <p14:tracePt t="182474" x="8358188" y="1125538"/>
          <p14:tracePt t="182476" x="8255000" y="1108075"/>
          <p14:tracePt t="182490" x="8105775" y="1069975"/>
          <p14:tracePt t="182507" x="7975600" y="1033463"/>
          <p14:tracePt t="182524" x="7826375" y="976313"/>
          <p14:tracePt t="182540" x="7761288" y="949325"/>
          <p14:tracePt t="182557" x="7688263" y="930275"/>
          <p14:tracePt t="182573" x="7659688" y="920750"/>
          <p14:tracePt t="182591" x="7621588" y="911225"/>
          <p14:tracePt t="182591" x="7613650" y="911225"/>
          <p14:tracePt t="182607" x="7585075" y="903288"/>
          <p14:tracePt t="182624" x="7548563" y="893763"/>
          <p14:tracePt t="182641" x="7491413" y="884238"/>
          <p14:tracePt t="182657" x="7435850" y="865188"/>
          <p14:tracePt t="182674" x="7351713" y="819150"/>
          <p14:tracePt t="182691" x="7286625" y="754063"/>
          <p14:tracePt t="182707" x="7213600" y="698500"/>
          <p14:tracePt t="182724" x="7119938" y="558800"/>
          <p14:tracePt t="182740" x="7091363" y="474663"/>
          <p14:tracePt t="182757" x="7091363" y="400050"/>
          <p14:tracePt t="182774" x="7100888" y="371475"/>
          <p14:tracePt t="182791" x="7146925" y="344488"/>
          <p14:tracePt t="182807" x="7194550" y="325438"/>
          <p14:tracePt t="182824" x="7278688" y="315913"/>
          <p14:tracePt t="182840" x="7370763" y="298450"/>
          <p14:tracePt t="182857" x="7435850" y="298450"/>
          <p14:tracePt t="182874" x="7529513" y="288925"/>
          <p14:tracePt t="182892" x="7594600" y="288925"/>
          <p14:tracePt t="182907" x="7678738" y="269875"/>
          <p14:tracePt t="182924" x="7734300" y="269875"/>
          <p14:tracePt t="182941" x="7780338" y="279400"/>
          <p14:tracePt t="182942" x="7818438" y="279400"/>
          <p14:tracePt t="182957" x="7864475" y="288925"/>
          <p14:tracePt t="182974" x="7891463" y="298450"/>
          <p14:tracePt t="182990" x="7939088" y="315913"/>
          <p14:tracePt t="183007" x="7958138" y="315913"/>
          <p14:tracePt t="183024" x="7975600" y="344488"/>
          <p14:tracePt t="183041" x="7985125" y="354013"/>
          <p14:tracePt t="183058" x="7985125" y="371475"/>
          <p14:tracePt t="183074" x="7985125" y="381000"/>
          <p14:tracePt t="183090" x="7985125" y="400050"/>
          <p14:tracePt t="183107" x="7985125" y="419100"/>
          <p14:tracePt t="183124" x="7985125" y="428625"/>
          <p14:tracePt t="183141" x="7985125" y="455613"/>
          <p14:tracePt t="183157" x="7985125" y="465138"/>
          <p14:tracePt t="183174" x="7985125" y="474663"/>
          <p14:tracePt t="183175" x="7985125" y="484188"/>
          <p14:tracePt t="183190" x="7985125" y="493713"/>
          <p14:tracePt t="183207" x="7985125" y="503238"/>
          <p14:tracePt t="183225" x="7985125" y="520700"/>
          <p14:tracePt t="183241" x="7994650" y="530225"/>
          <p14:tracePt t="183257" x="8013700" y="549275"/>
          <p14:tracePt t="183274" x="8013700" y="558800"/>
          <p14:tracePt t="183290" x="8023225" y="568325"/>
          <p14:tracePt t="183291" x="8031163" y="576263"/>
          <p14:tracePt t="183307" x="8040688" y="585788"/>
          <p14:tracePt t="183324" x="8050213" y="585788"/>
          <p14:tracePt t="183341" x="8078788" y="595313"/>
          <p14:tracePt t="183357" x="8088313" y="595313"/>
          <p14:tracePt t="183374" x="8096250" y="604838"/>
          <p14:tracePt t="183391" x="8105775" y="604838"/>
          <p14:tracePt t="183408" x="8124825" y="604838"/>
          <p14:tracePt t="183428" x="8134350" y="604838"/>
          <p14:tracePt t="183449" x="8143875" y="604838"/>
          <p14:tracePt t="183485" x="8153400" y="604838"/>
          <p14:tracePt t="183573" x="8143875" y="604838"/>
          <p14:tracePt t="183600" x="8134350" y="604838"/>
          <p14:tracePt t="183608" x="8134350" y="595313"/>
          <p14:tracePt t="183614" x="8124825" y="595313"/>
          <p14:tracePt t="183624" x="8115300" y="595313"/>
          <p14:tracePt t="183642" x="8105775" y="595313"/>
          <p14:tracePt t="183657" x="8096250" y="595313"/>
          <p14:tracePt t="183676" x="8088313" y="595313"/>
          <p14:tracePt t="183691" x="8078788" y="595313"/>
          <p14:tracePt t="183708" x="8059738" y="595313"/>
          <p14:tracePt t="183725" x="8040688" y="595313"/>
          <p14:tracePt t="183741" x="8040688" y="585788"/>
          <p14:tracePt t="183758" x="8031163" y="585788"/>
          <p14:tracePt t="183774" x="8023225" y="585788"/>
          <p14:tracePt t="183800" x="8023225" y="576263"/>
          <p14:tracePt t="183833" x="8023225" y="568325"/>
          <p14:tracePt t="183868" x="8023225" y="558800"/>
          <p14:tracePt t="183881" x="8031163" y="558800"/>
          <p14:tracePt t="183916" x="8040688" y="558800"/>
          <p14:tracePt t="183936" x="8050213" y="558800"/>
          <p14:tracePt t="183943" x="8059738" y="549275"/>
          <p14:tracePt t="183964" x="8069263" y="549275"/>
          <p14:tracePt t="183977" x="8078788" y="549275"/>
          <p14:tracePt t="184018" x="8088313" y="549275"/>
          <p14:tracePt t="184032" x="8096250" y="549275"/>
          <p14:tracePt t="184046" x="8105775" y="549275"/>
          <p14:tracePt t="184066" x="8115300" y="549275"/>
          <p14:tracePt t="185324" x="8124825" y="549275"/>
          <p14:tracePt t="185336" x="8134350" y="549275"/>
          <p14:tracePt t="185357" x="8143875" y="549275"/>
          <p14:tracePt t="185384" x="8153400" y="549275"/>
          <p14:tracePt t="185419" x="8161338" y="549275"/>
          <p14:tracePt t="186015" x="8170863" y="549275"/>
          <p14:tracePt t="186063" x="8170863" y="558800"/>
          <p14:tracePt t="186310" x="8170863" y="568325"/>
          <p14:tracePt t="186325" x="8180388" y="568325"/>
          <p14:tracePt t="186331" x="8199438" y="576263"/>
          <p14:tracePt t="186342" x="8208963" y="585788"/>
          <p14:tracePt t="186360" x="8255000" y="595313"/>
          <p14:tracePt t="186375" x="8310563" y="614363"/>
          <p14:tracePt t="186392" x="8375650" y="623888"/>
          <p14:tracePt t="186408" x="8459788" y="650875"/>
          <p14:tracePt t="186426" x="8553450" y="669925"/>
          <p14:tracePt t="186442" x="8710613" y="715963"/>
          <p14:tracePt t="186460" x="8823325" y="754063"/>
          <p14:tracePt t="186476" x="8999538" y="809625"/>
          <p14:tracePt t="186492" x="9083675" y="846138"/>
          <p14:tracePt t="186509" x="9194800" y="893763"/>
          <p14:tracePt t="186526" x="9259888" y="920750"/>
          <p14:tracePt t="186542" x="9324975" y="939800"/>
          <p14:tracePt t="186559" x="9428163" y="985838"/>
          <p14:tracePt t="186575" x="9493250" y="1023938"/>
          <p14:tracePt t="186592" x="9604375" y="1079500"/>
          <p14:tracePt t="186609" x="9678988" y="1108075"/>
          <p14:tracePt t="186626" x="9809163" y="1181100"/>
          <p14:tracePt t="186642" x="9883775" y="1228725"/>
          <p14:tracePt t="186659" x="9929813" y="1255713"/>
          <p14:tracePt t="186675" x="9986963" y="1284288"/>
          <p14:tracePt t="186692" x="10004425" y="1293813"/>
          <p14:tracePt t="186710" x="10033000" y="1311275"/>
          <p14:tracePt t="186727" x="10052050" y="1320800"/>
          <p14:tracePt t="186743" x="10059988" y="1330325"/>
          <p14:tracePt t="186866" x="10059988" y="1320800"/>
          <p14:tracePt t="186880" x="10052050" y="1311275"/>
          <p14:tracePt t="186886" x="10042525" y="1311275"/>
          <p14:tracePt t="186893" x="10033000" y="1303338"/>
          <p14:tracePt t="186909" x="10004425" y="1274763"/>
          <p14:tracePt t="186926" x="9967913" y="1255713"/>
          <p14:tracePt t="186943" x="9893300" y="1190625"/>
          <p14:tracePt t="186959" x="9855200" y="1163638"/>
          <p14:tracePt t="186977" x="9818688" y="1125538"/>
          <p14:tracePt t="186993" x="9799638" y="1116013"/>
          <p14:tracePt t="187009" x="9772650" y="1098550"/>
          <p14:tracePt t="187026" x="9753600" y="1089025"/>
          <p14:tracePt t="187043" x="9744075" y="1079500"/>
          <p14:tracePt t="187059" x="9734550" y="1069975"/>
          <p14:tracePt t="187076" x="9734550" y="1060450"/>
          <p14:tracePt t="187093" x="9725025" y="1060450"/>
          <p14:tracePt t="187120" x="9717088" y="1060450"/>
          <p14:tracePt t="188027" x="9688513" y="1069975"/>
          <p14:tracePt t="188032" x="9659938" y="1089025"/>
          <p14:tracePt t="188043" x="9632950" y="1089025"/>
          <p14:tracePt t="188060" x="9493250" y="1181100"/>
          <p14:tracePt t="188078" x="9409113" y="1246188"/>
          <p14:tracePt t="188095" x="9288463" y="1349375"/>
          <p14:tracePt t="188110" x="9223375" y="1423988"/>
          <p14:tracePt t="188126" x="9102725" y="1516063"/>
          <p14:tracePt t="188143" x="8934450" y="1665288"/>
          <p14:tracePt t="188160" x="8794750" y="1778000"/>
          <p14:tracePt t="188176" x="8599488" y="1944688"/>
          <p14:tracePt t="188193" x="8478838" y="2038350"/>
          <p14:tracePt t="188210" x="8366125" y="2130425"/>
          <p14:tracePt t="188226" x="8208963" y="2252663"/>
          <p14:tracePt t="188244" x="8134350" y="2289175"/>
          <p14:tracePt t="188260" x="8069263" y="2317750"/>
          <p14:tracePt t="188666" x="8040688" y="2317750"/>
          <p14:tracePt t="188671" x="7994650" y="2279650"/>
          <p14:tracePt t="188678" x="7939088" y="2224088"/>
          <p14:tracePt t="188694" x="7799388" y="2130425"/>
          <p14:tracePt t="188711" x="7631113" y="1982788"/>
          <p14:tracePt t="188727" x="7361238" y="1665288"/>
          <p14:tracePt t="188744" x="7221538" y="1460500"/>
          <p14:tracePt t="188760" x="7138988" y="1293813"/>
          <p14:tracePt t="188777" x="7026275" y="1041400"/>
          <p14:tracePt t="188794" x="6970713" y="893763"/>
          <p14:tracePt t="188810" x="6869113" y="688975"/>
          <p14:tracePt t="188829" x="6765925" y="530225"/>
          <p14:tracePt t="188845" x="6635750" y="354013"/>
          <p14:tracePt t="188862" x="6561138" y="250825"/>
          <p14:tracePt t="188877" x="6486525" y="168275"/>
          <p14:tracePt t="188894" x="6402388" y="74613"/>
          <p14:tracePt t="188912" x="6365875" y="19050"/>
          <p14:tracePt t="189269" x="7650163" y="9525"/>
          <p14:tracePt t="189282" x="7650163" y="19050"/>
          <p14:tracePt t="189294" x="7650163" y="28575"/>
          <p14:tracePt t="189338" x="7650163" y="36513"/>
          <p14:tracePt t="189351" x="7650163" y="46038"/>
          <p14:tracePt t="189357" x="7650163" y="55563"/>
          <p14:tracePt t="189364" x="7650163" y="65088"/>
          <p14:tracePt t="189378" x="7650163" y="84138"/>
          <p14:tracePt t="189394" x="7650163" y="120650"/>
          <p14:tracePt t="189411" x="7640638" y="176213"/>
          <p14:tracePt t="189427" x="7621588" y="269875"/>
          <p14:tracePt t="189444" x="7585075" y="334963"/>
          <p14:tracePt t="189460" x="7566025" y="446088"/>
          <p14:tracePt t="189477" x="7529513" y="511175"/>
          <p14:tracePt t="189494" x="7510463" y="576263"/>
          <p14:tracePt t="189510" x="7464425" y="679450"/>
          <p14:tracePt t="189527" x="7435850" y="706438"/>
          <p14:tracePt t="189543" x="7408863" y="754063"/>
          <p14:tracePt t="189560" x="7389813" y="773113"/>
          <p14:tracePt t="189578" x="7370763" y="800100"/>
          <p14:tracePt t="189594" x="7361238" y="809625"/>
          <p14:tracePt t="189610" x="7361238" y="819150"/>
          <p14:tracePt t="189627" x="7351713" y="846138"/>
          <p14:tracePt t="189644" x="7351713" y="855663"/>
          <p14:tracePt t="189660" x="7351713" y="884238"/>
          <p14:tracePt t="189677" x="7351713" y="903288"/>
          <p14:tracePt t="189694" x="7351713" y="920750"/>
          <p14:tracePt t="189710" x="7351713" y="930275"/>
          <p14:tracePt t="189728" x="7351713" y="939800"/>
          <p14:tracePt t="189744" x="7351713" y="949325"/>
          <p14:tracePt t="189763" x="7361238" y="949325"/>
          <p14:tracePt t="189777" x="7361238" y="958850"/>
          <p14:tracePt t="189794" x="7380288" y="968375"/>
          <p14:tracePt t="189811" x="7416800" y="985838"/>
          <p14:tracePt t="189827" x="7445375" y="995363"/>
          <p14:tracePt t="189844" x="7473950" y="1004888"/>
          <p14:tracePt t="189860" x="7548563" y="1014413"/>
          <p14:tracePt t="189877" x="7594600" y="1023938"/>
          <p14:tracePt t="189894" x="7715250" y="1060450"/>
          <p14:tracePt t="189910" x="7799388" y="1079500"/>
          <p14:tracePt t="189927" x="7920038" y="1116013"/>
          <p14:tracePt t="189944" x="7994650" y="1125538"/>
          <p14:tracePt t="189960" x="8088313" y="1163638"/>
          <p14:tracePt t="189977" x="8161338" y="1163638"/>
          <p14:tracePt t="189994" x="8199438" y="1163638"/>
          <p14:tracePt t="190011" x="8235950" y="1163638"/>
          <p14:tracePt t="190027" x="8255000" y="1154113"/>
          <p14:tracePt t="190044" x="8264525" y="1125538"/>
          <p14:tracePt t="190319" x="8366125" y="1116013"/>
          <p14:tracePt t="190325" x="8488363" y="1098550"/>
          <p14:tracePt t="190331" x="8628063" y="1069975"/>
          <p14:tracePt t="190344" x="8823325" y="1033463"/>
          <p14:tracePt t="190360" x="9307513" y="985838"/>
          <p14:tracePt t="190377" x="9567863" y="958850"/>
          <p14:tracePt t="190394" x="9772650" y="958850"/>
          <p14:tracePt t="190410" x="9855200" y="958850"/>
          <p14:tracePt t="190429" x="9912350" y="968375"/>
          <p14:tracePt t="190445" x="9929813" y="976313"/>
          <p14:tracePt t="190461" x="9939338" y="976313"/>
          <p14:tracePt t="190477" x="9958388" y="976313"/>
          <p14:tracePt t="190494" x="9967913" y="976313"/>
          <p14:tracePt t="190510" x="9986963" y="976313"/>
          <p14:tracePt t="190527" x="10004425" y="976313"/>
          <p14:tracePt t="190544" x="10023475" y="976313"/>
          <p14:tracePt t="190565" x="10023475" y="968375"/>
          <p14:tracePt t="190578" x="10023475" y="958850"/>
          <p14:tracePt t="190594" x="10013950" y="949325"/>
          <p14:tracePt t="190611" x="9994900" y="939800"/>
          <p14:tracePt t="190627" x="9929813" y="911225"/>
          <p14:tracePt t="190644" x="9828213" y="874713"/>
          <p14:tracePt t="190661" x="9613900" y="828675"/>
          <p14:tracePt t="190677" x="9428163" y="781050"/>
          <p14:tracePt t="190695" x="9213850" y="725488"/>
          <p14:tracePt t="190711" x="9129713" y="706438"/>
          <p14:tracePt t="190728" x="9083675" y="688975"/>
          <p14:tracePt t="190745" x="9037638" y="679450"/>
          <p14:tracePt t="190761" x="8999538" y="688975"/>
          <p14:tracePt t="190780" x="8953500" y="773113"/>
          <p14:tracePt t="190794" x="8915400" y="838200"/>
          <p14:tracePt t="190811" x="8897938" y="911225"/>
          <p14:tracePt t="190827" x="8859838" y="1089025"/>
          <p14:tracePt t="190845" x="8850313" y="1181100"/>
          <p14:tracePt t="190862" x="8823325" y="1303338"/>
          <p14:tracePt t="190878" x="8813800" y="1349375"/>
          <p14:tracePt t="190895" x="8813800" y="1423988"/>
          <p14:tracePt t="190912" x="8813800" y="1460500"/>
          <p14:tracePt t="190928" x="8859838" y="1516063"/>
          <p14:tracePt t="190944" x="8963025" y="1590675"/>
          <p14:tracePt t="190961" x="9074150" y="1674813"/>
          <p14:tracePt t="190978" x="9259888" y="1768475"/>
          <p14:tracePt t="190994" x="9344025" y="1785938"/>
          <p14:tracePt t="191012" x="9437688" y="1824038"/>
          <p14:tracePt t="191028" x="9502775" y="1824038"/>
          <p14:tracePt t="191044" x="9567863" y="1824038"/>
          <p14:tracePt t="191045" x="9604375" y="1824038"/>
          <p14:tracePt t="191061" x="9669463" y="1795463"/>
          <p14:tracePt t="191078" x="9734550" y="1778000"/>
          <p14:tracePt t="191095" x="9828213" y="1739900"/>
          <p14:tracePt t="191111" x="9883775" y="1712913"/>
          <p14:tracePt t="191127" x="10004425" y="1628775"/>
          <p14:tracePt t="191145" x="10059988" y="1581150"/>
          <p14:tracePt t="191161" x="10107613" y="1535113"/>
          <p14:tracePt t="191162" x="10134600" y="1516063"/>
          <p14:tracePt t="191178" x="10163175" y="1489075"/>
          <p14:tracePt t="191195" x="10182225" y="1470025"/>
          <p14:tracePt t="191212" x="10199688" y="1443038"/>
          <p14:tracePt t="191228" x="10209213" y="1414463"/>
          <p14:tracePt t="191245" x="10199688" y="1385888"/>
          <p14:tracePt t="191261" x="10153650" y="1358900"/>
          <p14:tracePt t="191278" x="10069513" y="1303338"/>
          <p14:tracePt t="191295" x="10004425" y="1274763"/>
          <p14:tracePt t="191311" x="9912350" y="1219200"/>
          <p14:tracePt t="191329" x="9753600" y="1125538"/>
          <p14:tracePt t="191344" x="9678988" y="1089025"/>
          <p14:tracePt t="191361" x="9604375" y="1033463"/>
          <p14:tracePt t="191378" x="9558338" y="1014413"/>
          <p14:tracePt t="191395" x="9483725" y="985838"/>
          <p14:tracePt t="191411" x="9418638" y="958850"/>
          <p14:tracePt t="191428" x="9315450" y="939800"/>
          <p14:tracePt t="191445" x="9177338" y="920750"/>
          <p14:tracePt t="191461" x="9083675" y="911225"/>
          <p14:tracePt t="191478" x="8990013" y="903288"/>
          <p14:tracePt t="191495" x="8934450" y="903288"/>
          <p14:tracePt t="191511" x="8869363" y="903288"/>
          <p14:tracePt t="191528" x="8832850" y="903288"/>
          <p14:tracePt t="191544" x="8775700" y="930275"/>
          <p14:tracePt t="191561" x="8693150" y="1004888"/>
          <p14:tracePt t="191578" x="8645525" y="1069975"/>
          <p14:tracePt t="191594" x="8599488" y="1173163"/>
          <p14:tracePt t="191611" x="8599488" y="1246188"/>
          <p14:tracePt t="191628" x="8599488" y="1339850"/>
          <p14:tracePt t="191629" x="8618538" y="1385888"/>
          <p14:tracePt t="191644" x="8636000" y="1460500"/>
          <p14:tracePt t="191662" x="8674100" y="1525588"/>
          <p14:tracePt t="191678" x="8710613" y="1628775"/>
          <p14:tracePt t="191695" x="8758238" y="1647825"/>
          <p14:tracePt t="191711" x="8813800" y="1703388"/>
          <p14:tracePt t="191728" x="8869363" y="1712913"/>
          <p14:tracePt t="191745" x="8963025" y="1730375"/>
          <p14:tracePt t="191761" x="9074150" y="1730375"/>
          <p14:tracePt t="191779" x="9194800" y="1730375"/>
          <p14:tracePt t="191795" x="9353550" y="1730375"/>
          <p14:tracePt t="191811" x="9464675" y="1730375"/>
          <p14:tracePt t="191828" x="9567863" y="1730375"/>
          <p14:tracePt t="191845" x="9632950" y="1730375"/>
          <p14:tracePt t="191861" x="9744075" y="1720850"/>
          <p14:tracePt t="191878" x="9818688" y="1693863"/>
          <p14:tracePt t="191895" x="9864725" y="1684338"/>
          <p14:tracePt t="191912" x="9958388" y="1647825"/>
          <p14:tracePt t="191928" x="10013950" y="1628775"/>
          <p14:tracePt t="191945" x="10098088" y="1573213"/>
          <p14:tracePt t="191961" x="10153650" y="1535113"/>
          <p14:tracePt t="191979" x="10237788" y="1450975"/>
          <p14:tracePt t="191995" x="10312400" y="1404938"/>
          <p14:tracePt t="192011" x="10348913" y="1368425"/>
          <p14:tracePt t="192028" x="10414000" y="1320800"/>
          <p14:tracePt t="192044" x="10433050" y="1311275"/>
          <p14:tracePt t="192061" x="10452100" y="1284288"/>
          <p14:tracePt t="192078" x="10452100" y="1274763"/>
          <p14:tracePt t="192098" x="10452100" y="1255713"/>
          <p14:tracePt t="192111" x="10452100" y="1238250"/>
          <p14:tracePt t="192128" x="10423525" y="1200150"/>
          <p14:tracePt t="192144" x="10396538" y="1154113"/>
          <p14:tracePt t="192161" x="10377488" y="1125538"/>
          <p14:tracePt t="192178" x="10329863" y="1023938"/>
          <p14:tracePt t="192195" x="10312400" y="976313"/>
          <p14:tracePt t="192212" x="10264775" y="865188"/>
          <p14:tracePt t="192228" x="10247313" y="800100"/>
          <p14:tracePt t="192245" x="10218738" y="754063"/>
          <p14:tracePt t="192261" x="10191750" y="698500"/>
          <p14:tracePt t="192278" x="10153650" y="650875"/>
          <p14:tracePt t="192295" x="10088563" y="604838"/>
          <p14:tracePt t="192311" x="10023475" y="568325"/>
          <p14:tracePt t="192329" x="9939338" y="511175"/>
          <p14:tracePt t="192345" x="9874250" y="484188"/>
          <p14:tracePt t="192361" x="9809163" y="436563"/>
          <p14:tracePt t="192379" x="9707563" y="390525"/>
          <p14:tracePt t="192396" x="9613900" y="354013"/>
          <p14:tracePt t="192412" x="9474200" y="306388"/>
          <p14:tracePt t="192428" x="9344025" y="298450"/>
          <p14:tracePt t="192445" x="9213850" y="298450"/>
          <p14:tracePt t="192462" x="9120188" y="298450"/>
          <p14:tracePt t="192478" x="9028113" y="315913"/>
          <p14:tracePt t="192495" x="8907463" y="354013"/>
          <p14:tracePt t="192512" x="8850313" y="371475"/>
          <p14:tracePt t="192528" x="8775700" y="400050"/>
          <p14:tracePt t="192545" x="8739188" y="409575"/>
          <p14:tracePt t="192563" x="8693150" y="446088"/>
          <p14:tracePt t="192578" x="8645525" y="474663"/>
          <p14:tracePt t="192595" x="8609013" y="520700"/>
          <p14:tracePt t="192612" x="8553450" y="604838"/>
          <p14:tracePt t="192628" x="8505825" y="688975"/>
          <p14:tracePt t="192645" x="8450263" y="800100"/>
          <p14:tracePt t="192662" x="8432800" y="874713"/>
          <p14:tracePt t="192678" x="8394700" y="976313"/>
          <p14:tracePt t="192696" x="8385175" y="1050925"/>
          <p14:tracePt t="192712" x="8385175" y="1108075"/>
          <p14:tracePt t="192713" x="8385175" y="1135063"/>
          <p14:tracePt t="192728" x="8394700" y="1200150"/>
          <p14:tracePt t="192745" x="8423275" y="1265238"/>
          <p14:tracePt t="192762" x="8488363" y="1377950"/>
          <p14:tracePt t="192779" x="8543925" y="1450975"/>
          <p14:tracePt t="192796" x="8645525" y="1590675"/>
          <p14:tracePt t="192812" x="8710613" y="1655763"/>
          <p14:tracePt t="192828" x="8804275" y="1749425"/>
          <p14:tracePt t="192845" x="8915400" y="1824038"/>
          <p14:tracePt t="192862" x="8990013" y="1870075"/>
          <p14:tracePt t="192878" x="9110663" y="1908175"/>
          <p14:tracePt t="192895" x="9204325" y="1916113"/>
          <p14:tracePt t="192912" x="9307513" y="1916113"/>
          <p14:tracePt t="192912" x="9372600" y="1916113"/>
          <p14:tracePt t="192928" x="9539288" y="1898650"/>
          <p14:tracePt t="192945" x="9744075" y="1889125"/>
          <p14:tracePt t="192962" x="9837738" y="1889125"/>
          <p14:tracePt t="192978" x="9921875" y="1870075"/>
          <p14:tracePt t="192995" x="10023475" y="1870075"/>
          <p14:tracePt t="193012" x="10098088" y="1870075"/>
          <p14:tracePt t="193028" x="10163175" y="1870075"/>
          <p14:tracePt t="193045" x="10218738" y="1870075"/>
          <p14:tracePt t="193062" x="10264775" y="1870075"/>
          <p14:tracePt t="193063" x="10274300" y="1870075"/>
          <p14:tracePt t="193078" x="10312400" y="1870075"/>
          <p14:tracePt t="193095" x="10339388" y="1870075"/>
          <p14:tracePt t="193112" x="10367963" y="1860550"/>
          <p14:tracePt t="193129" x="10377488" y="1843088"/>
          <p14:tracePt t="193145" x="10414000" y="1778000"/>
          <p14:tracePt t="193162" x="10423525" y="1730375"/>
          <p14:tracePt t="193179" x="10433050" y="1674813"/>
          <p14:tracePt t="193195" x="10433050" y="1609725"/>
          <p14:tracePt t="193212" x="10423525" y="1554163"/>
          <p14:tracePt t="193228" x="10358438" y="1479550"/>
          <p14:tracePt t="193245" x="10302875" y="1433513"/>
          <p14:tracePt t="193262" x="10218738" y="1395413"/>
          <p14:tracePt t="193279" x="10182225" y="1368425"/>
          <p14:tracePt t="193296" x="10126663" y="1339850"/>
          <p14:tracePt t="193312" x="10117138" y="1339850"/>
          <p14:tracePt t="193328" x="10098088" y="1330325"/>
          <p14:tracePt t="193345" x="10088563" y="1320800"/>
          <p14:tracePt t="193362" x="10079038" y="1311275"/>
          <p14:tracePt t="193378" x="10069513" y="1311275"/>
          <p14:tracePt t="193447" x="10059988" y="1311275"/>
          <p14:tracePt t="193481" x="10052050" y="1311275"/>
          <p14:tracePt t="194682" x="10013950" y="1311275"/>
          <p14:tracePt t="194688" x="9994900" y="1311275"/>
          <p14:tracePt t="194696" x="9929813" y="1311275"/>
          <p14:tracePt t="194712" x="9847263" y="1311275"/>
          <p14:tracePt t="194729" x="9753600" y="1303338"/>
          <p14:tracePt t="194746" x="9717088" y="1284288"/>
          <p14:tracePt t="194762" x="9707563" y="1274763"/>
          <p14:tracePt t="194779" x="9678988" y="1265238"/>
          <p14:tracePt t="194796" x="9669463" y="1265238"/>
          <p14:tracePt t="194813" x="9659938" y="1255713"/>
          <p14:tracePt t="194846" x="9669463" y="1255713"/>
          <p14:tracePt t="194853" x="9678988" y="1255713"/>
          <p14:tracePt t="194866" x="9688513" y="1255713"/>
          <p14:tracePt t="194879" x="9698038" y="1255713"/>
          <p14:tracePt t="194896" x="9707563" y="1255713"/>
          <p14:tracePt t="194913" x="9717088" y="1255713"/>
          <p14:tracePt t="194929" x="9744075" y="1255713"/>
          <p14:tracePt t="194946" x="9753600" y="1255713"/>
          <p14:tracePt t="194963" x="9772650" y="1255713"/>
          <p14:tracePt t="194979" x="9790113" y="1255713"/>
          <p14:tracePt t="194996" x="9799638" y="1255713"/>
          <p14:tracePt t="195013" x="9818688" y="1246188"/>
          <p14:tracePt t="195030" x="9837738" y="1238250"/>
          <p14:tracePt t="195046" x="9847263" y="1238250"/>
          <p14:tracePt t="195063" x="9864725" y="1238250"/>
          <p14:tracePt t="195080" x="9902825" y="1228725"/>
          <p14:tracePt t="195096" x="9912350" y="1219200"/>
          <p14:tracePt t="195113" x="9939338" y="1219200"/>
          <p14:tracePt t="195114" x="9939338" y="1209675"/>
          <p14:tracePt t="195129" x="9948863" y="1209675"/>
          <p14:tracePt t="195146" x="9967913" y="1209675"/>
          <p14:tracePt t="195163" x="9986963" y="1200150"/>
          <p14:tracePt t="195181" x="9994900" y="1200150"/>
          <p14:tracePt t="195196" x="10023475" y="1200150"/>
          <p14:tracePt t="195213" x="10033000" y="1200150"/>
          <p14:tracePt t="195229" x="10042525" y="1200150"/>
          <p14:tracePt t="195258" x="10042525" y="1209675"/>
          <p14:tracePt t="195334" x="10042525" y="1219200"/>
          <p14:tracePt t="195445" x="10052050" y="1219200"/>
          <p14:tracePt t="195498" x="10059988" y="1209675"/>
          <p14:tracePt t="195512" x="10059988" y="1200150"/>
          <p14:tracePt t="195519" x="10069513" y="1190625"/>
          <p14:tracePt t="195532" x="10079038" y="1181100"/>
          <p14:tracePt t="195546" x="10088563" y="1163638"/>
          <p14:tracePt t="195563" x="10107613" y="1135063"/>
          <p14:tracePt t="195580" x="10117138" y="1108075"/>
          <p14:tracePt t="195581" x="10117138" y="1098550"/>
          <p14:tracePt t="195597" x="10126663" y="1060450"/>
          <p14:tracePt t="195613" x="10126663" y="1023938"/>
          <p14:tracePt t="195630" x="10126663" y="968375"/>
          <p14:tracePt t="195646" x="10117138" y="930275"/>
          <p14:tracePt t="195663" x="10052050" y="874713"/>
          <p14:tracePt t="195679" x="9977438" y="809625"/>
          <p14:tracePt t="195697" x="9864725" y="754063"/>
          <p14:tracePt t="195697" x="9790113" y="725488"/>
          <p14:tracePt t="195713" x="9623425" y="660400"/>
          <p14:tracePt t="195730" x="9428163" y="614363"/>
          <p14:tracePt t="195746" x="9158288" y="568325"/>
          <p14:tracePt t="195763" x="9018588" y="558800"/>
          <p14:tracePt t="195779" x="8878888" y="558800"/>
          <p14:tracePt t="195796" x="8758238" y="585788"/>
          <p14:tracePt t="195813" x="8655050" y="623888"/>
          <p14:tracePt t="195814" x="8570913" y="650875"/>
          <p14:tracePt t="195829" x="8413750" y="781050"/>
          <p14:tracePt t="195846" x="8283575" y="911225"/>
          <p14:tracePt t="195863" x="8115300" y="1108075"/>
          <p14:tracePt t="195880" x="8050213" y="1209675"/>
          <p14:tracePt t="195896" x="8004175" y="1311275"/>
          <p14:tracePt t="195913" x="7994650" y="1368425"/>
          <p14:tracePt t="195930" x="8013700" y="1460500"/>
          <p14:tracePt t="195946" x="8069263" y="1554163"/>
          <p14:tracePt t="195963" x="8143875" y="1655763"/>
          <p14:tracePt t="195980" x="8293100" y="1785938"/>
          <p14:tracePt t="195997" x="8413750" y="1870075"/>
          <p14:tracePt t="196014" x="8589963" y="1954213"/>
          <p14:tracePt t="196030" x="8702675" y="2009775"/>
          <p14:tracePt t="196047" x="8859838" y="2055813"/>
          <p14:tracePt t="196063" x="8953500" y="2084388"/>
          <p14:tracePt t="196080" x="9028113" y="2093913"/>
          <p14:tracePt t="196097" x="9110663" y="2093913"/>
          <p14:tracePt t="196113" x="9204325" y="2074863"/>
          <p14:tracePt t="196130" x="9334500" y="2019300"/>
          <p14:tracePt t="196146" x="9428163" y="1982788"/>
          <p14:tracePt t="196164" x="9577388" y="1925638"/>
          <p14:tracePt t="196180" x="9642475" y="1879600"/>
          <p14:tracePt t="196197" x="9707563" y="1860550"/>
          <p14:tracePt t="196198" x="9717088" y="1851025"/>
          <p14:tracePt t="196213" x="9753600" y="1833563"/>
          <p14:tracePt t="196230" x="9782175" y="1785938"/>
          <p14:tracePt t="196246" x="9837738" y="1758950"/>
          <p14:tracePt t="196263" x="9874250" y="1730375"/>
          <p14:tracePt t="196280" x="9921875" y="1665288"/>
          <p14:tracePt t="196297" x="9939338" y="1609725"/>
          <p14:tracePt t="196313" x="9958388" y="1563688"/>
          <p14:tracePt t="196330" x="9986963" y="1479550"/>
          <p14:tracePt t="196346" x="10004425" y="1404938"/>
          <p14:tracePt t="196363" x="10023475" y="1274763"/>
          <p14:tracePt t="196380" x="10023475" y="1190625"/>
          <p14:tracePt t="196397" x="10023475" y="1079500"/>
          <p14:tracePt t="196413" x="10004425" y="1004888"/>
          <p14:tracePt t="196430" x="9948863" y="920750"/>
          <p14:tracePt t="196447" x="9744075" y="800100"/>
          <p14:tracePt t="196463" x="9567863" y="735013"/>
          <p14:tracePt t="196480" x="9315450" y="679450"/>
          <p14:tracePt t="196497" x="9185275" y="660400"/>
          <p14:tracePt t="196513" x="8980488" y="660400"/>
          <p14:tracePt t="196530" x="8907463" y="660400"/>
          <p14:tracePt t="196547" x="8850313" y="660400"/>
          <p14:tracePt t="196564" x="8785225" y="669925"/>
          <p14:tracePt t="196580" x="8748713" y="698500"/>
          <p14:tracePt t="196597" x="8702675" y="790575"/>
          <p14:tracePt t="196613" x="8664575" y="865188"/>
          <p14:tracePt t="196630" x="8655050" y="985838"/>
          <p14:tracePt t="196631" x="8655050" y="1050925"/>
          <p14:tracePt t="196647" x="8655050" y="1173163"/>
          <p14:tracePt t="196664" x="8664575" y="1303338"/>
          <p14:tracePt t="196664" x="8683625" y="1368425"/>
          <p14:tracePt t="196680" x="8720138" y="1498600"/>
          <p14:tracePt t="196697" x="8767763" y="1581150"/>
          <p14:tracePt t="196713" x="8850313" y="1684338"/>
          <p14:tracePt t="196730" x="8888413" y="1739900"/>
          <p14:tracePt t="196747" x="8980488" y="1814513"/>
          <p14:tracePt t="196764" x="9045575" y="1833563"/>
          <p14:tracePt t="196780" x="9074150" y="1870075"/>
          <p14:tracePt t="196797" x="9120188" y="1879600"/>
          <p14:tracePt t="196813" x="9158288" y="1889125"/>
          <p14:tracePt t="196830" x="9185275" y="1889125"/>
          <p14:tracePt t="196847" x="9194800" y="1889125"/>
          <p14:tracePt t="196863" x="9213850" y="1889125"/>
          <p14:tracePt t="196880" x="9232900" y="1889125"/>
          <p14:tracePt t="196905" x="9242425" y="1889125"/>
          <p14:tracePt t="196925" x="9250363" y="1889125"/>
          <p14:tracePt t="197354" x="9223375" y="2009775"/>
          <p14:tracePt t="197358" x="9129713" y="2252663"/>
          <p14:tracePt t="197365" x="9028113" y="2513013"/>
          <p14:tracePt t="197380" x="8720138" y="3303588"/>
          <p14:tracePt t="197397" x="8283575" y="4057650"/>
          <p14:tracePt t="197414" x="7510463" y="5332413"/>
          <p14:tracePt t="197430" x="7054850" y="6197600"/>
          <p14:tracePt t="197866" x="1452563" y="6624638"/>
          <p14:tracePt t="197880" x="1404938" y="6383338"/>
          <p14:tracePt t="197898" x="1377950" y="6142038"/>
          <p14:tracePt t="197914" x="1330325" y="5797550"/>
          <p14:tracePt t="197930" x="1330325" y="5573713"/>
          <p14:tracePt t="197947" x="1358900" y="5332413"/>
          <p14:tracePt t="197964" x="1443038" y="4997450"/>
          <p14:tracePt t="197981" x="1535113" y="4783138"/>
          <p14:tracePt t="197997" x="1638300" y="4633913"/>
          <p14:tracePt t="198014" x="1722438" y="4559300"/>
          <p14:tracePt t="198031" x="1908175" y="4494213"/>
          <p14:tracePt t="198048" x="1973263" y="4475163"/>
          <p14:tracePt t="198064" x="2000250" y="4475163"/>
          <p14:tracePt t="198277" x="2028825" y="4494213"/>
          <p14:tracePt t="198282" x="2065338" y="4559300"/>
          <p14:tracePt t="198289" x="2103438" y="4633913"/>
          <p14:tracePt t="198297" x="2132013" y="4718050"/>
          <p14:tracePt t="198315" x="2197100" y="4941888"/>
          <p14:tracePt t="198331" x="2197100" y="5267325"/>
          <p14:tracePt t="198347" x="2159000" y="5472113"/>
          <p14:tracePt t="198364" x="2093913" y="5648325"/>
          <p14:tracePt t="198381" x="2047875" y="5732463"/>
          <p14:tracePt t="198398" x="2028825" y="5778500"/>
          <p14:tracePt t="198414" x="2019300" y="5807075"/>
          <p14:tracePt t="198431" x="2000250" y="5824538"/>
          <p14:tracePt t="198447" x="1992313" y="5843588"/>
          <p14:tracePt t="198464" x="1982788" y="5853113"/>
          <p14:tracePt t="198481" x="1973263" y="5853113"/>
          <p14:tracePt t="198498" x="1973263" y="5862638"/>
          <p14:tracePt t="198522" x="1963738" y="5862638"/>
          <p14:tracePt t="198531" x="1963738" y="5872163"/>
          <p14:tracePt t="198550" x="1963738" y="5881688"/>
          <p14:tracePt t="198564" x="1963738" y="5899150"/>
          <p14:tracePt t="198581" x="1973263" y="5908675"/>
          <p14:tracePt t="198598" x="1992313" y="5927725"/>
          <p14:tracePt t="198614" x="2000250" y="5937250"/>
          <p14:tracePt t="198632" x="2009775" y="5946775"/>
          <p14:tracePt t="198633" x="2019300" y="5946775"/>
          <p14:tracePt t="198667" x="2019300" y="5937250"/>
          <p14:tracePt t="198673" x="2019300" y="5918200"/>
          <p14:tracePt t="198681" x="2019300" y="5899150"/>
          <p14:tracePt t="198698" x="2019300" y="5853113"/>
          <p14:tracePt t="198714" x="2019300" y="5759450"/>
          <p14:tracePt t="198731" x="2028825" y="5629275"/>
          <p14:tracePt t="198748" x="2038350" y="5546725"/>
          <p14:tracePt t="198764" x="2065338" y="5407025"/>
          <p14:tracePt t="198781" x="2103438" y="5313363"/>
          <p14:tracePt t="198798" x="2159000" y="5183188"/>
          <p14:tracePt t="198814" x="2214563" y="5099050"/>
          <p14:tracePt t="198832" x="2298700" y="4987925"/>
          <p14:tracePt t="198848" x="2354263" y="4941888"/>
          <p14:tracePt t="198864" x="2392363" y="4884738"/>
          <p14:tracePt t="198881" x="2428875" y="4857750"/>
          <p14:tracePt t="198898" x="2457450" y="4848225"/>
          <p14:tracePt t="198914" x="2484438" y="4848225"/>
          <p14:tracePt t="199225" x="2466975" y="4848225"/>
          <p14:tracePt t="199232" x="2438400" y="4848225"/>
          <p14:tracePt t="199238" x="2409825" y="4848225"/>
          <p14:tracePt t="199248" x="2392363" y="4848225"/>
          <p14:tracePt t="199264" x="2344738" y="4848225"/>
          <p14:tracePt t="199282" x="2270125" y="4848225"/>
          <p14:tracePt t="199298" x="2262188" y="4848225"/>
          <p14:tracePt t="199315" x="2214563" y="4848225"/>
          <p14:tracePt t="199331" x="2197100" y="4848225"/>
          <p14:tracePt t="199348" x="2178050" y="4848225"/>
          <p14:tracePt t="199365" x="2168525" y="4848225"/>
          <p14:tracePt t="199381" x="2159000" y="4848225"/>
          <p14:tracePt t="199398" x="2149475" y="4848225"/>
          <p14:tracePt t="199444" x="2149475" y="4857750"/>
          <p14:tracePt t="199465" x="2139950" y="4875213"/>
          <p14:tracePt t="199478" x="2139950" y="4884738"/>
          <p14:tracePt t="199486" x="2132013" y="4884738"/>
          <p14:tracePt t="199499" x="2132013" y="4903788"/>
          <p14:tracePt t="199515" x="2112963" y="4913313"/>
          <p14:tracePt t="199532" x="2103438" y="4922838"/>
          <p14:tracePt t="199549" x="2047875" y="4959350"/>
          <p14:tracePt t="199565" x="2009775" y="4978400"/>
          <p14:tracePt t="199582" x="1954213" y="5014913"/>
          <p14:tracePt t="199598" x="1917700" y="5024438"/>
          <p14:tracePt t="199615" x="1870075" y="5053013"/>
          <p14:tracePt t="199632" x="1862138" y="5053013"/>
          <p14:tracePt t="199648" x="1843088" y="5062538"/>
          <p14:tracePt t="199665" x="1833563" y="5080000"/>
          <p14:tracePt t="199686" x="1833563" y="5089525"/>
          <p14:tracePt t="199698" x="1843088" y="5099050"/>
          <p14:tracePt t="199699" x="1852613" y="5099050"/>
          <p14:tracePt t="199716" x="1889125" y="5108575"/>
          <p14:tracePt t="199732" x="1963738" y="5118100"/>
          <p14:tracePt t="199748" x="2028825" y="5127625"/>
          <p14:tracePt t="199765" x="2093913" y="5137150"/>
          <p14:tracePt t="199781" x="2168525" y="5137150"/>
          <p14:tracePt t="199798" x="2205038" y="5137150"/>
          <p14:tracePt t="199815" x="2233613" y="5137150"/>
          <p14:tracePt t="199831" x="2252663" y="5137150"/>
          <p14:tracePt t="199849" x="2289175" y="5137150"/>
          <p14:tracePt t="199865" x="2298700" y="5137150"/>
          <p14:tracePt t="199881" x="2308225" y="5137150"/>
          <p14:tracePt t="199898" x="2317750" y="5127625"/>
          <p14:tracePt t="199915" x="2336800" y="5127625"/>
          <p14:tracePt t="199931" x="2344738" y="5118100"/>
          <p14:tracePt t="199958" x="2344738" y="5108575"/>
          <p14:tracePt t="199979" x="2344738" y="5099050"/>
          <p14:tracePt t="200014" x="2344738" y="5089525"/>
          <p14:tracePt t="200055" x="2344738" y="5080000"/>
          <p14:tracePt t="200069" x="2344738" y="5072063"/>
          <p14:tracePt t="200082" x="2344738" y="5062538"/>
          <p14:tracePt t="200103" x="2344738" y="5053013"/>
          <p14:tracePt t="200110" x="2344738" y="5043488"/>
          <p14:tracePt t="200123" x="2344738" y="5033963"/>
          <p14:tracePt t="200137" x="2344738" y="5024438"/>
          <p14:tracePt t="200148" x="2344738" y="5014913"/>
          <p14:tracePt t="200165" x="2344738" y="5006975"/>
          <p14:tracePt t="200182" x="2344738" y="4997450"/>
          <p14:tracePt t="200199" x="2344738" y="4978400"/>
          <p14:tracePt t="200219" x="2344738" y="4968875"/>
          <p14:tracePt t="200233" x="2344738" y="4959350"/>
          <p14:tracePt t="200248" x="2344738" y="4949825"/>
          <p14:tracePt t="200265" x="2344738" y="4941888"/>
          <p14:tracePt t="200281" x="2354263" y="4922838"/>
          <p14:tracePt t="200298" x="2373313" y="4913313"/>
          <p14:tracePt t="200318" x="2392363" y="4894263"/>
          <p14:tracePt t="200332" x="2409825" y="4884738"/>
          <p14:tracePt t="200348" x="2428875" y="4875213"/>
          <p14:tracePt t="200365" x="2466975" y="4867275"/>
          <p14:tracePt t="200382" x="2503488" y="4857750"/>
          <p14:tracePt t="200399" x="2587625" y="4829175"/>
          <p14:tracePt t="200416" x="2652713" y="4810125"/>
          <p14:tracePt t="200432" x="2736850" y="4792663"/>
          <p14:tracePt t="200449" x="2773363" y="4783138"/>
          <p14:tracePt t="200466" x="2792413" y="4783138"/>
          <p14:tracePt t="200466" x="2811463" y="4783138"/>
          <p14:tracePt t="200482" x="2828925" y="4783138"/>
          <p14:tracePt t="200498" x="2838450" y="4783138"/>
          <p14:tracePt t="200516" x="2857500" y="4792663"/>
          <p14:tracePt t="200535" x="2867025" y="4802188"/>
          <p14:tracePt t="200548" x="2876550" y="4819650"/>
          <p14:tracePt t="200565" x="2876550" y="4829175"/>
          <p14:tracePt t="200582" x="2884488" y="4838700"/>
          <p14:tracePt t="200598" x="2884488" y="4848225"/>
          <p14:tracePt t="200615" x="2884488" y="4857750"/>
          <p14:tracePt t="200632" x="2884488" y="4867275"/>
          <p14:tracePt t="200649" x="2876550" y="4884738"/>
          <p14:tracePt t="200665" x="2867025" y="4894263"/>
          <p14:tracePt t="200682" x="2857500" y="4903788"/>
          <p14:tracePt t="200698" x="2838450" y="4903788"/>
          <p14:tracePt t="200715" x="2811463" y="4922838"/>
          <p14:tracePt t="200732" x="2792413" y="4922838"/>
          <p14:tracePt t="200749" x="2782888" y="4922838"/>
          <p14:tracePt t="200765" x="2763838" y="4932363"/>
          <p14:tracePt t="200782" x="2754313" y="4941888"/>
          <p14:tracePt t="200799" x="2744788" y="4941888"/>
          <p14:tracePt t="200864" x="2744788" y="4949825"/>
          <p14:tracePt t="200871" x="2754313" y="4949825"/>
          <p14:tracePt t="200882" x="2763838" y="4949825"/>
          <p14:tracePt t="200899" x="2782888" y="4959350"/>
          <p14:tracePt t="200915" x="2782888" y="4968875"/>
          <p14:tracePt t="200932" x="2782888" y="4978400"/>
          <p14:tracePt t="200933" x="2792413" y="4978400"/>
          <p14:tracePt t="200948" x="2801938" y="4978400"/>
          <p14:tracePt t="200966" x="2811463" y="4978400"/>
          <p14:tracePt t="201297" x="2811463" y="4987925"/>
          <p14:tracePt t="201303" x="2811463" y="5024438"/>
          <p14:tracePt t="201316" x="2811463" y="5043488"/>
          <p14:tracePt t="201335" x="2811463" y="5118100"/>
          <p14:tracePt t="201349" x="2811463" y="5173663"/>
          <p14:tracePt t="201366" x="2811463" y="5238750"/>
          <p14:tracePt t="201382" x="2819400" y="5284788"/>
          <p14:tracePt t="201399" x="2819400" y="5332413"/>
          <p14:tracePt t="201416" x="2828925" y="5359400"/>
          <p14:tracePt t="201433" x="2828925" y="5378450"/>
          <p14:tracePt t="201449" x="2838450" y="5424488"/>
          <p14:tracePt t="201465" x="2838450" y="5462588"/>
          <p14:tracePt t="201482" x="2838450" y="5508625"/>
          <p14:tracePt t="201499" x="2838450" y="5537200"/>
          <p14:tracePt t="201516" x="2838450" y="5573713"/>
          <p14:tracePt t="201533" x="2838450" y="5602288"/>
          <p14:tracePt t="201549" x="2828925" y="5638800"/>
          <p14:tracePt t="201566" x="2819400" y="5676900"/>
          <p14:tracePt t="201583" x="2819400" y="5713413"/>
          <p14:tracePt t="201599" x="2819400" y="5759450"/>
          <p14:tracePt t="201616" x="2819400" y="5824538"/>
          <p14:tracePt t="201633" x="2857500" y="5908675"/>
          <p14:tracePt t="201649" x="2884488" y="5964238"/>
          <p14:tracePt t="201667" x="2932113" y="6057900"/>
          <p14:tracePt t="201683" x="2968625" y="6122988"/>
          <p14:tracePt t="201699" x="2997200" y="6178550"/>
          <p14:tracePt t="201716" x="3033713" y="6243638"/>
          <p14:tracePt t="201733" x="3052763" y="6272213"/>
          <p14:tracePt t="201749" x="3071813" y="6299200"/>
          <p14:tracePt t="201766" x="3081338" y="6308725"/>
          <p14:tracePt t="201784" x="3098800" y="6318250"/>
          <p14:tracePt t="201799" x="3108325" y="6318250"/>
          <p14:tracePt t="201819" x="3117850" y="6318250"/>
          <p14:tracePt t="201838" x="3127375" y="6318250"/>
          <p14:tracePt t="201849" x="3136900" y="6318250"/>
          <p14:tracePt t="201873" x="3146425" y="6318250"/>
          <p14:tracePt t="201878" x="3163888" y="6308725"/>
          <p14:tracePt t="201887" x="3173413" y="6299200"/>
          <p14:tracePt t="201899" x="3182938" y="6289675"/>
          <p14:tracePt t="201916" x="3201988" y="6272213"/>
          <p14:tracePt t="201933" x="3211513" y="6262688"/>
          <p14:tracePt t="201949" x="3228975" y="6243638"/>
          <p14:tracePt t="201966" x="3228975" y="6234113"/>
          <p14:tracePt t="201983" x="3238500" y="6207125"/>
          <p14:tracePt t="201999" x="3257550" y="6188075"/>
          <p14:tracePt t="202016" x="3294063" y="6113463"/>
          <p14:tracePt t="202032" x="3322638" y="6048375"/>
          <p14:tracePt t="202049" x="3341688" y="5992813"/>
          <p14:tracePt t="202066" x="3359150" y="5927725"/>
          <p14:tracePt t="202083" x="3368675" y="5889625"/>
          <p14:tracePt t="202086" x="3368675" y="5872163"/>
          <p14:tracePt t="202099" x="3368675" y="5834063"/>
          <p14:tracePt t="202117" x="3387725" y="5778500"/>
          <p14:tracePt t="202133" x="3397250" y="5732463"/>
          <p14:tracePt t="202150" x="3406775" y="5657850"/>
          <p14:tracePt t="202166" x="3416300" y="5592763"/>
          <p14:tracePt t="202183" x="3416300" y="5489575"/>
          <p14:tracePt t="202199" x="3424238" y="5424488"/>
          <p14:tracePt t="202216" x="3424238" y="5322888"/>
          <p14:tracePt t="202233" x="3416300" y="5284788"/>
          <p14:tracePt t="202250" x="3406775" y="5238750"/>
          <p14:tracePt t="202251" x="3397250" y="5202238"/>
          <p14:tracePt t="202266" x="3368675" y="5164138"/>
          <p14:tracePt t="202283" x="3341688" y="5118100"/>
          <p14:tracePt t="202299" x="3332163" y="5062538"/>
          <p14:tracePt t="202316" x="3322638" y="5024438"/>
          <p14:tracePt t="202333" x="3322638" y="4987925"/>
          <p14:tracePt t="202350" x="3322638" y="4959350"/>
          <p14:tracePt t="202367" x="3322638" y="4949825"/>
          <p14:tracePt t="202371" x="3332163" y="4932363"/>
          <p14:tracePt t="202382" x="3341688" y="4913313"/>
          <p14:tracePt t="202399" x="3341688" y="4903788"/>
          <p14:tracePt t="202416" x="3351213" y="4884738"/>
          <p14:tracePt t="202433" x="3351213" y="4875213"/>
          <p14:tracePt t="202449" x="3351213" y="4867275"/>
          <p14:tracePt t="202466" x="3351213" y="4857750"/>
          <p14:tracePt t="202560" x="3351213" y="4867275"/>
          <p14:tracePt t="202572" x="3351213" y="4875213"/>
          <p14:tracePt t="202579" x="3351213" y="4884738"/>
          <p14:tracePt t="202586" x="3351213" y="4894263"/>
          <p14:tracePt t="202600" x="3351213" y="4903788"/>
          <p14:tracePt t="202616" x="3351213" y="4932363"/>
          <p14:tracePt t="202634" x="3351213" y="4949825"/>
          <p14:tracePt t="202650" x="3359150" y="4987925"/>
          <p14:tracePt t="202667" x="3359150" y="5006975"/>
          <p14:tracePt t="202685" x="3368675" y="5024438"/>
          <p14:tracePt t="202700" x="3368675" y="5033963"/>
          <p14:tracePt t="202717" x="3378200" y="5062538"/>
          <p14:tracePt t="202733" x="3387725" y="5080000"/>
          <p14:tracePt t="202752" x="3397250" y="5099050"/>
          <p14:tracePt t="202766" x="3406775" y="5099050"/>
          <p14:tracePt t="202783" x="3406775" y="5118100"/>
          <p14:tracePt t="202800" x="3416300" y="5127625"/>
          <p14:tracePt t="202816" x="3416300" y="5145088"/>
          <p14:tracePt t="202833" x="3406775" y="5154613"/>
          <p14:tracePt t="203121" x="3406775" y="5164138"/>
          <p14:tracePt t="203135" x="3416300" y="5173663"/>
          <p14:tracePt t="203147" x="3416300" y="5183188"/>
          <p14:tracePt t="203161" x="3424238" y="5183188"/>
          <p14:tracePt t="203229" x="3424238" y="5192713"/>
          <p14:tracePt t="203244" x="3424238" y="5202238"/>
          <p14:tracePt t="203285" x="3424238" y="5210175"/>
          <p14:tracePt t="203298" x="3406775" y="5210175"/>
          <p14:tracePt t="203305" x="3406775" y="5219700"/>
          <p14:tracePt t="203316" x="3397250" y="5219700"/>
          <p14:tracePt t="203334" x="3368675" y="5229225"/>
          <p14:tracePt t="203350" x="3359150" y="5238750"/>
          <p14:tracePt t="203367" x="3341688" y="5238750"/>
          <p14:tracePt t="203387" x="3332163" y="5238750"/>
          <p14:tracePt t="203490" x="3341688" y="5238750"/>
          <p14:tracePt t="203497" x="3351213" y="5238750"/>
          <p14:tracePt t="203504" x="3351213" y="5229225"/>
          <p14:tracePt t="203518" x="3359150" y="5229225"/>
          <p14:tracePt t="203533" x="3378200" y="5229225"/>
          <p14:tracePt t="203550" x="3397250" y="5219700"/>
          <p14:tracePt t="203567" x="3424238" y="5210175"/>
          <p14:tracePt t="203583" x="3462338" y="5210175"/>
          <p14:tracePt t="203600" x="3536950" y="5210175"/>
          <p14:tracePt t="203617" x="3592513" y="5210175"/>
          <p14:tracePt t="203633" x="3638550" y="5210175"/>
          <p14:tracePt t="203635" x="3676650" y="5210175"/>
          <p14:tracePt t="203650" x="3713163" y="5210175"/>
          <p14:tracePt t="203667" x="3751263" y="5210175"/>
          <p14:tracePt t="203684" x="3797300" y="5210175"/>
          <p14:tracePt t="203700" x="3816350" y="5210175"/>
          <p14:tracePt t="203717" x="3825875" y="5219700"/>
          <p14:tracePt t="203734" x="3825875" y="5229225"/>
          <p14:tracePt t="203758" x="3825875" y="5238750"/>
          <p14:tracePt t="203778" x="3825875" y="5248275"/>
          <p14:tracePt t="203785" x="3816350" y="5248275"/>
          <p14:tracePt t="203800" x="3797300" y="5248275"/>
          <p14:tracePt t="203817" x="3787775" y="5248275"/>
          <p14:tracePt t="203835" x="3751263" y="5257800"/>
          <p14:tracePt t="203850" x="3732213" y="5257800"/>
          <p14:tracePt t="203867" x="3686175" y="5276850"/>
          <p14:tracePt t="203886" x="3648075" y="5284788"/>
          <p14:tracePt t="203900" x="3611563" y="5303838"/>
          <p14:tracePt t="203917" x="3546475" y="5332413"/>
          <p14:tracePt t="203933" x="3489325" y="5378450"/>
          <p14:tracePt t="203950" x="3424238" y="5462588"/>
          <p14:tracePt t="203967" x="3397250" y="5518150"/>
          <p14:tracePt t="203984" x="3341688" y="5619750"/>
          <p14:tracePt t="204000" x="3303588" y="5676900"/>
          <p14:tracePt t="204017" x="3284538" y="5713413"/>
          <p14:tracePt t="204033" x="3257550" y="5778500"/>
          <p14:tracePt t="204050" x="3238500" y="5797550"/>
          <p14:tracePt t="204067" x="3228975" y="5807075"/>
          <p14:tracePt t="204084" x="3219450" y="5824538"/>
          <p14:tracePt t="204100" x="3211513" y="5843588"/>
          <p14:tracePt t="204117" x="3201988" y="5853113"/>
          <p14:tracePt t="204134" x="3201988" y="5872163"/>
          <p14:tracePt t="204150" x="3192463" y="5889625"/>
          <p14:tracePt t="204168" x="3182938" y="5899150"/>
          <p14:tracePt t="204184" x="3182938" y="5927725"/>
          <p14:tracePt t="204204" x="3182938" y="5937250"/>
          <p14:tracePt t="204218" x="3182938" y="5946775"/>
          <p14:tracePt t="204294" x="3192463" y="5946775"/>
          <p14:tracePt t="204307" x="3201988" y="5937250"/>
          <p14:tracePt t="204320" x="3219450" y="5927725"/>
          <p14:tracePt t="204334" x="3228975" y="5927725"/>
          <p14:tracePt t="204341" x="3238500" y="5908675"/>
          <p14:tracePt t="204350" x="3248025" y="5908675"/>
          <p14:tracePt t="204369" x="3284538" y="5889625"/>
          <p14:tracePt t="204383" x="3313113" y="5872163"/>
          <p14:tracePt t="204400" x="3332163" y="5853113"/>
          <p14:tracePt t="204417" x="3368675" y="5834063"/>
          <p14:tracePt t="204434" x="3378200" y="5824538"/>
          <p14:tracePt t="204451" x="3416300" y="5807075"/>
          <p14:tracePt t="204467" x="3452813" y="5788025"/>
          <p14:tracePt t="204484" x="3481388" y="5778500"/>
          <p14:tracePt t="204501" x="3508375" y="5759450"/>
          <p14:tracePt t="204518" x="3527425" y="5759450"/>
          <p14:tracePt t="204535" x="3546475" y="5749925"/>
          <p14:tracePt t="204554" x="3556000" y="5749925"/>
          <p14:tracePt t="204815" x="3556000" y="5778500"/>
          <p14:tracePt t="204822" x="3556000" y="5807075"/>
          <p14:tracePt t="204834" x="3546475" y="5872163"/>
          <p14:tracePt t="204851" x="3481388" y="6084888"/>
          <p14:tracePt t="204867" x="3462338" y="6197600"/>
          <p14:tracePt t="204884" x="3416300" y="6299200"/>
          <p14:tracePt t="204902" x="3406775" y="6346825"/>
          <p14:tracePt t="204917" x="3387725" y="6383338"/>
          <p14:tracePt t="204935" x="3387725" y="6411913"/>
          <p14:tracePt t="204952" x="3387725" y="6438900"/>
          <p14:tracePt t="204968" x="3387725" y="6457950"/>
          <p14:tracePt t="204985" x="3387725" y="6477000"/>
          <p14:tracePt t="205001" x="3406775" y="6494463"/>
          <p14:tracePt t="205017" x="3433763" y="6503988"/>
          <p14:tracePt t="205035" x="3481388" y="6513513"/>
          <p14:tracePt t="205050" x="3508375" y="6513513"/>
          <p14:tracePt t="205071" x="3592513" y="6513513"/>
          <p14:tracePt t="205084" x="3657600" y="6513513"/>
          <p14:tracePt t="205101" x="3694113" y="6494463"/>
          <p14:tracePt t="205119" x="3768725" y="6477000"/>
          <p14:tracePt t="205134" x="3806825" y="6467475"/>
          <p14:tracePt t="205152" x="3862388" y="6457950"/>
          <p14:tracePt t="205168" x="3890963" y="6448425"/>
          <p14:tracePt t="205185" x="3917950" y="6438900"/>
          <p14:tracePt t="205186" x="3937000" y="6429375"/>
          <p14:tracePt t="205201" x="3963988" y="6411913"/>
          <p14:tracePt t="205218" x="3992563" y="6392863"/>
          <p14:tracePt t="205234" x="4030663" y="6364288"/>
          <p14:tracePt t="205251" x="4057650" y="6346825"/>
          <p14:tracePt t="205267" x="4095750" y="6299200"/>
          <p14:tracePt t="205285" x="4122738" y="6289675"/>
          <p14:tracePt t="205301" x="4141788" y="6272213"/>
          <p14:tracePt t="205318" x="4151313" y="6253163"/>
          <p14:tracePt t="205334" x="4160838" y="6243638"/>
          <p14:tracePt t="205351" x="4151313" y="6224588"/>
          <p14:tracePt t="205368" x="4132263" y="6216650"/>
          <p14:tracePt t="205385" x="4057650" y="6169025"/>
          <p14:tracePt t="205402" x="3992563" y="6142038"/>
          <p14:tracePt t="205418" x="3898900" y="6076950"/>
          <p14:tracePt t="205435" x="3816350" y="6011863"/>
          <p14:tracePt t="205453" x="3694113" y="5937250"/>
          <p14:tracePt t="205468" x="3648075" y="5872163"/>
          <p14:tracePt t="205484" x="3611563" y="5816600"/>
          <p14:tracePt t="205502" x="3563938" y="5741988"/>
          <p14:tracePt t="205518" x="3556000" y="5694363"/>
          <p14:tracePt t="205536" x="3546475" y="5629275"/>
          <p14:tracePt t="205551" x="3536950" y="5583238"/>
          <p14:tracePt t="205568" x="3527425" y="5537200"/>
          <p14:tracePt t="205569" x="3517900" y="5527675"/>
          <p14:tracePt t="205584" x="3517900" y="5480050"/>
          <p14:tracePt t="205602" x="3508375" y="5443538"/>
          <p14:tracePt t="205618" x="3481388" y="5378450"/>
          <p14:tracePt t="205634" x="3471863" y="5341938"/>
          <p14:tracePt t="205652" x="3443288" y="5276850"/>
          <p14:tracePt t="205668" x="3443288" y="5238750"/>
          <p14:tracePt t="205686" x="3424238" y="5192713"/>
          <p14:tracePt t="205701" x="3416300" y="5183188"/>
          <p14:tracePt t="205719" x="3416300" y="5164138"/>
          <p14:tracePt t="205737" x="3416300" y="5137150"/>
          <p14:tracePt t="205753" x="3406775" y="5118100"/>
          <p14:tracePt t="205768" x="3406775" y="5108575"/>
          <p14:tracePt t="205803" x="3406775" y="5127625"/>
          <p14:tracePt t="205811" x="3406775" y="5137150"/>
          <p14:tracePt t="205820" x="3416300" y="5164138"/>
          <p14:tracePt t="205836" x="3424238" y="5229225"/>
          <p14:tracePt t="205851" x="3443288" y="5341938"/>
          <p14:tracePt t="205868" x="3452813" y="5414963"/>
          <p14:tracePt t="205885" x="3498850" y="5554663"/>
          <p14:tracePt t="205902" x="3517900" y="5638800"/>
          <p14:tracePt t="205919" x="3536950" y="5732463"/>
          <p14:tracePt t="205919" x="3546475" y="5778500"/>
          <p14:tracePt t="205935" x="3563938" y="5843588"/>
          <p14:tracePt t="205952" x="3582988" y="5889625"/>
          <p14:tracePt t="205968" x="3602038" y="5927725"/>
          <p14:tracePt t="205985" x="3611563" y="5954713"/>
          <p14:tracePt t="206002" x="3621088" y="5973763"/>
          <p14:tracePt t="206018" x="3621088" y="5992813"/>
          <p14:tracePt t="206049" x="3621088" y="5983288"/>
          <p14:tracePt t="206056" x="3621088" y="5973763"/>
          <p14:tracePt t="206068" x="3621088" y="5964238"/>
          <p14:tracePt t="206085" x="3611563" y="5881688"/>
          <p14:tracePt t="206101" x="3611563" y="5797550"/>
          <p14:tracePt t="206118" x="3629025" y="5602288"/>
          <p14:tracePt t="206135" x="3657600" y="5434013"/>
          <p14:tracePt t="206151" x="3676650" y="5284788"/>
          <p14:tracePt t="206168" x="3751263" y="5089525"/>
          <p14:tracePt t="206186" x="3778250" y="5006975"/>
          <p14:tracePt t="206201" x="3833813" y="4949825"/>
          <p14:tracePt t="206218" x="3852863" y="4913313"/>
          <p14:tracePt t="206236" x="3898900" y="4894263"/>
          <p14:tracePt t="206252" x="3927475" y="4894263"/>
          <p14:tracePt t="206268" x="3963988" y="4913313"/>
          <p14:tracePt t="206285" x="4038600" y="4978400"/>
          <p14:tracePt t="206302" x="4113213" y="5033963"/>
          <p14:tracePt t="206318" x="4233863" y="5154613"/>
          <p14:tracePt t="206335" x="4327525" y="5248275"/>
          <p14:tracePt t="206352" x="4448175" y="5453063"/>
          <p14:tracePt t="206369" x="4513263" y="5554663"/>
          <p14:tracePt t="206385" x="4597400" y="5676900"/>
          <p14:tracePt t="206402" x="4643438" y="5732463"/>
          <p14:tracePt t="206420" x="4700588" y="5816600"/>
          <p14:tracePt t="206435" x="4737100" y="5862638"/>
          <p14:tracePt t="206452" x="4792663" y="5899150"/>
          <p14:tracePt t="206469" x="4840288" y="5937250"/>
          <p14:tracePt t="206485" x="4951413" y="5992813"/>
          <p14:tracePt t="206502" x="5053013" y="6038850"/>
          <p14:tracePt t="206518" x="5146675" y="6048375"/>
          <p14:tracePt t="206535" x="5267325" y="6057900"/>
          <p14:tracePt t="206552" x="5453063" y="6084888"/>
          <p14:tracePt t="206569" x="5565775" y="6094413"/>
          <p14:tracePt t="206586" x="5676900" y="6094413"/>
          <p14:tracePt t="206602" x="5741988" y="6094413"/>
          <p14:tracePt t="206619" x="5835650" y="6094413"/>
          <p14:tracePt t="206636" x="5881688" y="6094413"/>
          <p14:tracePt t="206651" x="5965825" y="6067425"/>
          <p14:tracePt t="206668" x="6096000" y="5992813"/>
          <p14:tracePt t="206685" x="6151563" y="5946775"/>
          <p14:tracePt t="206701" x="6226175" y="5881688"/>
          <p14:tracePt t="206718" x="6264275" y="5824538"/>
          <p14:tracePt t="206736" x="6281738" y="5759450"/>
          <p14:tracePt t="206752" x="6281738" y="5694363"/>
          <p14:tracePt t="206769" x="6281738" y="5638800"/>
          <p14:tracePt t="206770" x="6264275" y="5611813"/>
          <p14:tracePt t="206786" x="6235700" y="5546725"/>
          <p14:tracePt t="206802" x="6189663" y="5472113"/>
          <p14:tracePt t="206818" x="6076950" y="5341938"/>
          <p14:tracePt t="206835" x="5956300" y="5248275"/>
          <p14:tracePt t="206852" x="5780088" y="5089525"/>
          <p14:tracePt t="206868" x="5676900" y="5033963"/>
          <p14:tracePt t="206885" x="5602288" y="4987925"/>
          <p14:tracePt t="206902" x="5527675" y="4932363"/>
          <p14:tracePt t="206918" x="5481638" y="4913313"/>
          <p14:tracePt t="206936" x="5380038" y="4903788"/>
          <p14:tracePt t="206952" x="5295900" y="4903788"/>
          <p14:tracePt t="206968" x="5091113" y="4913313"/>
          <p14:tracePt t="206986" x="4997450" y="4932363"/>
          <p14:tracePt t="207002" x="4922838" y="4949825"/>
          <p14:tracePt t="207019" x="4830763" y="4978400"/>
          <p14:tracePt t="207036" x="4775200" y="5033963"/>
          <p14:tracePt t="207052" x="4708525" y="5118100"/>
          <p14:tracePt t="207069" x="4672013" y="5154613"/>
          <p14:tracePt t="207086" x="4635500" y="5219700"/>
          <p14:tracePt t="207102" x="4635500" y="5248275"/>
          <p14:tracePt t="207119" x="4635500" y="5284788"/>
          <p14:tracePt t="207120" x="4635500" y="5303838"/>
          <p14:tracePt t="207135" x="4662488" y="5359400"/>
          <p14:tracePt t="207152" x="4708525" y="5443538"/>
          <p14:tracePt t="207168" x="4792663" y="5546725"/>
          <p14:tracePt t="207185" x="4848225" y="5611813"/>
          <p14:tracePt t="207202" x="4932363" y="5741988"/>
          <p14:tracePt t="207218" x="4978400" y="5816600"/>
          <p14:tracePt t="207235" x="5026025" y="5862638"/>
          <p14:tracePt t="207252" x="5072063" y="5937250"/>
          <p14:tracePt t="207268" x="5110163" y="5983288"/>
          <p14:tracePt t="207286" x="5165725" y="6019800"/>
          <p14:tracePt t="207302" x="5240338" y="6057900"/>
          <p14:tracePt t="207318" x="5341938" y="6076950"/>
          <p14:tracePt t="207336" x="5453063" y="6094413"/>
          <p14:tracePt t="207352" x="5527675" y="6084888"/>
          <p14:tracePt t="207369" x="5640388" y="6067425"/>
          <p14:tracePt t="207386" x="5705475" y="6048375"/>
          <p14:tracePt t="207402" x="5807075" y="6002338"/>
          <p14:tracePt t="207419" x="5845175" y="5983288"/>
          <p14:tracePt t="207435" x="5891213" y="5937250"/>
          <p14:tracePt t="207452" x="5919788" y="5899150"/>
          <p14:tracePt t="207469" x="5919788" y="5853113"/>
          <p14:tracePt t="207485" x="5919788" y="5816600"/>
          <p14:tracePt t="207502" x="5900738" y="5749925"/>
          <p14:tracePt t="207518" x="5862638" y="5638800"/>
          <p14:tracePt t="207535" x="5807075" y="5546725"/>
          <p14:tracePt t="207553" x="5751513" y="5434013"/>
          <p14:tracePt t="207569" x="5695950" y="5378450"/>
          <p14:tracePt t="207586" x="5584825" y="5294313"/>
          <p14:tracePt t="207602" x="5500688" y="5267325"/>
          <p14:tracePt t="207619" x="5445125" y="5267325"/>
          <p14:tracePt t="207635" x="5360988" y="5276850"/>
          <p14:tracePt t="207652" x="5286375" y="5303838"/>
          <p14:tracePt t="207669" x="5230813" y="5359400"/>
          <p14:tracePt t="207686" x="5183188" y="5397500"/>
          <p14:tracePt t="207702" x="5165725" y="5453063"/>
          <p14:tracePt t="207704" x="5156200" y="5472113"/>
          <p14:tracePt t="207719" x="5137150" y="5527675"/>
          <p14:tracePt t="207735" x="5137150" y="5592763"/>
          <p14:tracePt t="207752" x="5137150" y="5676900"/>
          <p14:tracePt t="207769" x="5137150" y="5722938"/>
          <p14:tracePt t="207785" x="5156200" y="5797550"/>
          <p14:tracePt t="207802" x="5175250" y="5853113"/>
          <p14:tracePt t="207819" x="5211763" y="5908675"/>
          <p14:tracePt t="207820" x="5230813" y="5927725"/>
          <p14:tracePt t="207836" x="5257800" y="5964238"/>
          <p14:tracePt t="207852" x="5305425" y="6002338"/>
          <p14:tracePt t="207868" x="5360988" y="6048375"/>
          <p14:tracePt t="207886" x="5397500" y="6067425"/>
          <p14:tracePt t="207902" x="5445125" y="6094413"/>
          <p14:tracePt t="207919" x="5481638" y="6094413"/>
          <p14:tracePt t="207936" x="5510213" y="6094413"/>
          <p14:tracePt t="207936" x="5527675" y="6094413"/>
          <p14:tracePt t="207952" x="5565775" y="6094413"/>
          <p14:tracePt t="207969" x="5611813" y="6076950"/>
          <p14:tracePt t="207986" x="5686425" y="6029325"/>
          <p14:tracePt t="208003" x="5715000" y="5992813"/>
          <p14:tracePt t="208019" x="5751513" y="5946775"/>
          <p14:tracePt t="208035" x="5770563" y="5918200"/>
          <p14:tracePt t="208052" x="5780088" y="5872163"/>
          <p14:tracePt t="208069" x="5789613" y="5843588"/>
          <p14:tracePt t="208086" x="5789613" y="5807075"/>
          <p14:tracePt t="208102" x="5770563" y="5732463"/>
          <p14:tracePt t="208119" x="5741988" y="5676900"/>
          <p14:tracePt t="208136" x="5649913" y="5573713"/>
          <p14:tracePt t="208154" x="5592763" y="5518150"/>
          <p14:tracePt t="208169" x="5527675" y="5462588"/>
          <p14:tracePt t="208185" x="5500688" y="5434013"/>
          <p14:tracePt t="208203" x="5462588" y="5407025"/>
          <p14:tracePt t="208219" x="5453063" y="5378450"/>
          <p14:tracePt t="208236" x="5445125" y="5368925"/>
          <p14:tracePt t="208253" x="5426075" y="5359400"/>
          <p14:tracePt t="208269" x="5426075" y="5349875"/>
          <p14:tracePt t="208286" x="5416550" y="5341938"/>
          <p14:tracePt t="208302" x="5416550" y="5332413"/>
          <p14:tracePt t="208430" x="5416550" y="5322888"/>
          <p14:tracePt t="208445" x="5407025" y="5313363"/>
          <p14:tracePt t="208457" x="5397500" y="5313363"/>
          <p14:tracePt t="208464" x="5387975" y="5313363"/>
          <p14:tracePt t="208471" x="5380038" y="5303838"/>
          <p14:tracePt t="208486" x="5360988" y="5294313"/>
          <p14:tracePt t="208502" x="5351463" y="5276850"/>
          <p14:tracePt t="208519" x="5322888" y="5257800"/>
          <p14:tracePt t="208535" x="5305425" y="5257800"/>
          <p14:tracePt t="208552" x="5295900" y="5257800"/>
          <p14:tracePt t="208569" x="5276850" y="5248275"/>
          <p14:tracePt t="208586" x="5267325" y="5248275"/>
          <p14:tracePt t="208602" x="5257800" y="5248275"/>
          <p14:tracePt t="208619" x="5249863" y="5257800"/>
          <p14:tracePt t="208636" x="5249863" y="5284788"/>
          <p14:tracePt t="208652" x="5249863" y="5294313"/>
          <p14:tracePt t="208669" x="5257800" y="5322888"/>
          <p14:tracePt t="208685" x="5286375" y="5359400"/>
          <p14:tracePt t="208702" x="5322888" y="5378450"/>
          <p14:tracePt t="208719" x="5397500" y="5424488"/>
          <p14:tracePt t="208736" x="5462588" y="5462588"/>
          <p14:tracePt t="208753" x="5519738" y="5499100"/>
          <p14:tracePt t="208769" x="5546725" y="5527675"/>
          <p14:tracePt t="208786" x="5565775" y="5583238"/>
          <p14:tracePt t="208803" x="5584825" y="5629275"/>
          <p14:tracePt t="208819" x="5584825" y="5667375"/>
          <p14:tracePt t="208836" x="5584825" y="5713413"/>
          <p14:tracePt t="208855" x="5584825" y="5732463"/>
          <p14:tracePt t="208869" x="5575300" y="5741988"/>
          <p14:tracePt t="208886" x="5546725" y="5759450"/>
          <p14:tracePt t="208902" x="5510213" y="5768975"/>
          <p14:tracePt t="208919" x="5453063" y="5768975"/>
          <p14:tracePt t="208936" x="5397500" y="5768975"/>
          <p14:tracePt t="208952" x="5341938" y="5741988"/>
          <p14:tracePt t="208969" x="5314950" y="5722938"/>
          <p14:tracePt t="208986" x="5286375" y="5676900"/>
          <p14:tracePt t="209002" x="5267325" y="5638800"/>
          <p14:tracePt t="209019" x="5257800" y="5611813"/>
          <p14:tracePt t="209020" x="5240338" y="5592763"/>
          <p14:tracePt t="209036" x="5230813" y="5546725"/>
          <p14:tracePt t="209053" x="5211763" y="5518150"/>
          <p14:tracePt t="209069" x="5175250" y="5489575"/>
          <p14:tracePt t="209086" x="5156200" y="5480050"/>
          <p14:tracePt t="209102" x="5137150" y="5462588"/>
          <p14:tracePt t="209119" x="5127625" y="5453063"/>
          <p14:tracePt t="209136" x="5127625" y="5443538"/>
          <p14:tracePt t="209153" x="5118100" y="5434013"/>
          <p14:tracePt t="209171" x="5110163" y="5434013"/>
          <p14:tracePt t="209186" x="5110163" y="5424488"/>
          <p14:tracePt t="209233" x="5110163" y="5414963"/>
          <p14:tracePt t="209267" x="5118100" y="5414963"/>
          <p14:tracePt t="209288" x="5127625" y="5414963"/>
          <p14:tracePt t="209308" x="5146675" y="5414963"/>
          <p14:tracePt t="209322" x="5156200" y="5414963"/>
          <p14:tracePt t="209329" x="5165725" y="5414963"/>
          <p14:tracePt t="209336" x="5183188" y="5414963"/>
          <p14:tracePt t="209353" x="5202238" y="5414963"/>
          <p14:tracePt t="209370" x="5257800" y="5407025"/>
          <p14:tracePt t="209386" x="5322888" y="5407025"/>
          <p14:tracePt t="209403" x="5370513" y="5407025"/>
          <p14:tracePt t="209420" x="5481638" y="5397500"/>
          <p14:tracePt t="209436" x="5519738" y="5397500"/>
          <p14:tracePt t="209452" x="5575300" y="5397500"/>
          <p14:tracePt t="209469" x="5592763" y="5397500"/>
          <p14:tracePt t="209486" x="5611813" y="5397500"/>
          <p14:tracePt t="209487" x="5621338" y="5397500"/>
          <p14:tracePt t="209503" x="5630863" y="5397500"/>
          <p14:tracePt t="209521" x="5640388" y="5397500"/>
          <p14:tracePt t="209632" x="5640388" y="5407025"/>
          <p14:tracePt t="209672" x="5640388" y="5414963"/>
          <p14:tracePt t="209720" x="5630863" y="5414963"/>
          <p14:tracePt t="209734" x="5611813" y="5414963"/>
          <p14:tracePt t="209740" x="5611813" y="5424488"/>
          <p14:tracePt t="209753" x="5592763" y="5434013"/>
          <p14:tracePt t="209769" x="5565775" y="5434013"/>
          <p14:tracePt t="209786" x="5537200" y="5443538"/>
          <p14:tracePt t="209803" x="5510213" y="5453063"/>
          <p14:tracePt t="209820" x="5500688" y="5453063"/>
          <p14:tracePt t="209836" x="5491163" y="5453063"/>
          <p14:tracePt t="209853" x="5481638" y="5453063"/>
          <p14:tracePt t="209870" x="5472113" y="5453063"/>
          <p14:tracePt t="209886" x="5453063" y="5453063"/>
          <p14:tracePt t="209903" x="5445125" y="5453063"/>
          <p14:tracePt t="209920" x="5416550" y="5453063"/>
          <p14:tracePt t="209937" x="5416550" y="5443538"/>
          <p14:tracePt t="209953" x="5397500" y="5443538"/>
          <p14:tracePt t="209994" x="5387975" y="5443538"/>
          <p14:tracePt t="210359" x="5387975" y="5499100"/>
          <p14:tracePt t="210365" x="5387975" y="5573713"/>
          <p14:tracePt t="210371" x="5387975" y="5638800"/>
          <p14:tracePt t="210387" x="5387975" y="5788025"/>
          <p14:tracePt t="210403" x="5387975" y="5908675"/>
          <p14:tracePt t="210420" x="5416550" y="6019800"/>
          <p14:tracePt t="210437" x="5435600" y="6076950"/>
          <p14:tracePt t="210454" x="5435600" y="6113463"/>
          <p14:tracePt t="210471" x="5445125" y="6142038"/>
          <p14:tracePt t="210502" x="5445125" y="6151563"/>
          <p14:tracePt t="210564" x="5435600" y="6151563"/>
          <p14:tracePt t="210577" x="5426075" y="6142038"/>
          <p14:tracePt t="210586" x="5416550" y="6132513"/>
          <p14:tracePt t="210591" x="5407025" y="6122988"/>
          <p14:tracePt t="210603" x="5397500" y="6113463"/>
          <p14:tracePt t="210620" x="5387975" y="6084888"/>
          <p14:tracePt t="210637" x="5380038" y="6076950"/>
          <p14:tracePt t="210653" x="5360988" y="6057900"/>
          <p14:tracePt t="210673" x="5360988" y="6048375"/>
          <p14:tracePt t="210728" x="5360988" y="6057900"/>
          <p14:tracePt t="210804" x="5360988" y="6048375"/>
          <p14:tracePt t="210818" x="5370513" y="6048375"/>
          <p14:tracePt t="210838" x="5380038" y="6048375"/>
          <p14:tracePt t="210852" x="5380038" y="6038850"/>
          <p14:tracePt t="210872" x="5380038" y="6029325"/>
          <p14:tracePt t="212939" x="5407025" y="5973763"/>
          <p14:tracePt t="212945" x="5435600" y="5908675"/>
          <p14:tracePt t="212954" x="5481638" y="5797550"/>
          <p14:tracePt t="212971" x="5640388" y="5489575"/>
          <p14:tracePt t="212987" x="6011863" y="4792663"/>
          <p14:tracePt t="213004" x="6281738" y="4252913"/>
          <p14:tracePt t="213021" x="6599238" y="3573463"/>
          <p14:tracePt t="213037" x="6746875" y="3209925"/>
          <p14:tracePt t="213054" x="6934200" y="2708275"/>
          <p14:tracePt t="213072" x="7091363" y="2308225"/>
          <p14:tracePt t="213089" x="7315200" y="1749425"/>
          <p14:tracePt t="213104" x="7426325" y="1404938"/>
          <p14:tracePt t="213121" x="7566025" y="1050925"/>
          <p14:tracePt t="213137" x="7753350" y="614363"/>
          <p14:tracePt t="213154" x="7900988" y="344488"/>
          <p14:tracePt t="213172" x="8050213" y="74613"/>
          <p14:tracePt t="213350" x="8245475" y="9525"/>
          <p14:tracePt t="213356" x="8153400" y="120650"/>
          <p14:tracePt t="213363" x="7994650" y="288925"/>
          <p14:tracePt t="213371" x="7845425" y="446088"/>
          <p14:tracePt t="213388" x="7659688" y="660400"/>
          <p14:tracePt t="213405" x="7500938" y="874713"/>
          <p14:tracePt t="213421" x="7464425" y="949325"/>
          <p14:tracePt t="213438" x="7435850" y="995363"/>
          <p14:tracePt t="213455" x="7416800" y="1041400"/>
          <p14:tracePt t="213472" x="7408863" y="1060450"/>
          <p14:tracePt t="213488" x="7389813" y="1069975"/>
          <p14:tracePt t="213504" x="7389813" y="1079500"/>
          <p14:tracePt t="213521" x="7389813" y="1098550"/>
          <p14:tracePt t="213539" x="7389813" y="1108075"/>
          <p14:tracePt t="213554" x="7399338" y="1108075"/>
          <p14:tracePt t="213571" x="7426325" y="1116013"/>
          <p14:tracePt t="213588" x="7426325" y="1135063"/>
          <p14:tracePt t="213605" x="7445375" y="1144588"/>
          <p14:tracePt t="213621" x="7464425" y="1144588"/>
          <p14:tracePt t="213638" x="7473950" y="1144588"/>
          <p14:tracePt t="213654" x="7491413" y="1144588"/>
          <p14:tracePt t="213671" x="7519988" y="1144588"/>
          <p14:tracePt t="213688" x="7539038" y="1144588"/>
          <p14:tracePt t="213705" x="7575550" y="1144588"/>
          <p14:tracePt t="213721" x="7604125" y="1154113"/>
          <p14:tracePt t="213738" x="7621588" y="1163638"/>
          <p14:tracePt t="213755" x="7621588" y="1173163"/>
          <p14:tracePt t="213755" x="7631113" y="1173163"/>
          <p14:tracePt t="213771" x="7640638" y="1181100"/>
          <p14:tracePt t="213788" x="7650163" y="1181100"/>
          <p14:tracePt t="213805" x="7650163" y="1200150"/>
          <p14:tracePt t="213821" x="7650163" y="1209675"/>
          <p14:tracePt t="213838" x="7659688" y="1209675"/>
          <p14:tracePt t="213854" x="7669213" y="1219200"/>
          <p14:tracePt t="213892" x="7678738" y="1219200"/>
          <p14:tracePt t="213927" x="7678738" y="1209675"/>
          <p14:tracePt t="213953" x="7678738" y="1200150"/>
          <p14:tracePt t="214023" x="7669213" y="1200150"/>
          <p14:tracePt t="214029" x="7659688" y="1200150"/>
          <p14:tracePt t="214050" x="7650163" y="1200150"/>
          <p14:tracePt t="214056" x="7631113" y="1200150"/>
          <p14:tracePt t="214071" x="7604125" y="1200150"/>
          <p14:tracePt t="214088" x="7575550" y="1200150"/>
          <p14:tracePt t="214105" x="7491413" y="1200150"/>
          <p14:tracePt t="214121" x="7426325" y="1219200"/>
          <p14:tracePt t="214139" x="7240588" y="1339850"/>
          <p14:tracePt t="214156" x="7016750" y="1525588"/>
          <p14:tracePt t="214172" x="6775450" y="1768475"/>
          <p14:tracePt t="214189" x="6394450" y="2224088"/>
          <p14:tracePt t="214205" x="5994400" y="2800350"/>
          <p14:tracePt t="214221" x="5491163" y="3563938"/>
          <p14:tracePt t="214238" x="5081588" y="4205288"/>
          <p14:tracePt t="214255" x="4867275" y="4614863"/>
          <p14:tracePt t="214256" x="4737100" y="4819650"/>
          <p14:tracePt t="214271" x="4560888" y="5154613"/>
          <p14:tracePt t="214288" x="4430713" y="5443538"/>
          <p14:tracePt t="214305" x="4252913" y="5899150"/>
          <p14:tracePt t="214322" x="4168775" y="6142038"/>
          <p14:tracePt t="214338" x="4095750" y="6457950"/>
          <p14:tracePt t="214355" x="4057650" y="6607175"/>
          <p14:tracePt t="214372" x="4030663" y="6764338"/>
          <p14:tracePt t="214388" x="4021138" y="6811963"/>
          <p14:tracePt t="214647" x="4467225" y="6756400"/>
          <p14:tracePt t="214655" x="4532313" y="6653213"/>
          <p14:tracePt t="214672" x="4652963" y="6467475"/>
          <p14:tracePt t="214688" x="4848225" y="6159500"/>
          <p14:tracePt t="214705" x="4978400" y="6002338"/>
          <p14:tracePt t="214723" x="5110163" y="5862638"/>
          <p14:tracePt t="214738" x="5183188" y="5778500"/>
          <p14:tracePt t="214755" x="5230813" y="5722938"/>
          <p14:tracePt t="214772" x="5286375" y="5667375"/>
          <p14:tracePt t="214788" x="5305425" y="5648325"/>
          <p14:tracePt t="214805" x="5322888" y="5619750"/>
          <p14:tracePt t="214822" x="5332413" y="5619750"/>
          <p14:tracePt t="214838" x="5341938" y="5619750"/>
          <p14:tracePt t="214855" x="5360988" y="5619750"/>
          <p14:tracePt t="214880" x="5370513" y="5619750"/>
          <p14:tracePt t="214914" x="5380038" y="5619750"/>
          <p14:tracePt t="214935" x="5387975" y="5619750"/>
          <p14:tracePt t="214948" x="5397500" y="5619750"/>
          <p14:tracePt t="214962" x="5407025" y="5619750"/>
          <p14:tracePt t="214969" x="5416550" y="5619750"/>
          <p14:tracePt t="214976" x="5426075" y="5619750"/>
          <p14:tracePt t="214989" x="5435600" y="5619750"/>
          <p14:tracePt t="215005" x="5462588" y="5619750"/>
          <p14:tracePt t="215022" x="5481638" y="5619750"/>
          <p14:tracePt t="215039" x="5500688" y="5619750"/>
          <p14:tracePt t="215055" x="5500688" y="5638800"/>
          <p14:tracePt t="215072" x="5500688" y="5648325"/>
          <p14:tracePt t="215088" x="5472113" y="5694363"/>
          <p14:tracePt t="215105" x="5426075" y="5732463"/>
          <p14:tracePt t="215122" x="5387975" y="5778500"/>
          <p14:tracePt t="215138" x="5370513" y="5788025"/>
          <p14:tracePt t="215155" x="5341938" y="5816600"/>
          <p14:tracePt t="215172" x="5322888" y="5834063"/>
          <p14:tracePt t="215189" x="5314950" y="5843588"/>
          <p14:tracePt t="215205" x="5305425" y="5862638"/>
          <p14:tracePt t="215222" x="5305425" y="5872163"/>
          <p14:tracePt t="215238" x="5295900" y="5881688"/>
          <p14:tracePt t="215381" x="5295900" y="5872163"/>
          <p14:tracePt t="215402" x="5295900" y="5862638"/>
          <p14:tracePt t="215416" x="5295900" y="5853113"/>
          <p14:tracePt t="215429" x="5295900" y="5843588"/>
          <p14:tracePt t="215435" x="5295900" y="5834063"/>
          <p14:tracePt t="215442" x="5305425" y="5824538"/>
          <p14:tracePt t="215456" x="5305425" y="5778500"/>
          <p14:tracePt t="215473" x="5314950" y="5713413"/>
          <p14:tracePt t="215489" x="5341938" y="5546725"/>
          <p14:tracePt t="215505" x="5491163" y="4968875"/>
          <p14:tracePt t="215522" x="5732463" y="4159250"/>
          <p14:tracePt t="215539" x="6011863" y="3359150"/>
          <p14:tracePt t="215556" x="6235700" y="2838450"/>
          <p14:tracePt t="215573" x="6469063" y="2308225"/>
          <p14:tracePt t="215589" x="6635750" y="1973263"/>
          <p14:tracePt t="215606" x="6756400" y="1739900"/>
          <p14:tracePt t="215622" x="6924675" y="1450975"/>
          <p14:tracePt t="215639" x="7035800" y="1293813"/>
          <p14:tracePt t="215656" x="7156450" y="1116013"/>
          <p14:tracePt t="215672" x="7250113" y="1004888"/>
          <p14:tracePt t="215689" x="7324725" y="930275"/>
          <p14:tracePt t="215690" x="7351713" y="903288"/>
          <p14:tracePt t="215706" x="7408863" y="846138"/>
          <p14:tracePt t="215722" x="7473950" y="800100"/>
          <p14:tracePt t="215739" x="7566025" y="735013"/>
          <p14:tracePt t="215755" x="7604125" y="715963"/>
          <p14:tracePt t="215772" x="7659688" y="679450"/>
          <p14:tracePt t="215773" x="7669213" y="669925"/>
          <p14:tracePt t="215789" x="7715250" y="641350"/>
          <p14:tracePt t="215806" x="7789863" y="604838"/>
          <p14:tracePt t="215822" x="7874000" y="558800"/>
          <p14:tracePt t="215839" x="7939088" y="520700"/>
          <p14:tracePt t="215855" x="7994650" y="493713"/>
          <p14:tracePt t="215872" x="8040688" y="465138"/>
          <p14:tracePt t="215889" x="8059738" y="465138"/>
          <p14:tracePt t="215905" x="8069263" y="484188"/>
          <p14:tracePt t="215922" x="8096250" y="568325"/>
          <p14:tracePt t="215939" x="8096250" y="660400"/>
          <p14:tracePt t="215956" x="8078788" y="754063"/>
          <p14:tracePt t="215972" x="8059738" y="874713"/>
          <p14:tracePt t="215989" x="8023225" y="939800"/>
          <p14:tracePt t="216006" x="8004175" y="1004888"/>
          <p14:tracePt t="216022" x="7975600" y="1041400"/>
          <p14:tracePt t="216040" x="7958138" y="1079500"/>
          <p14:tracePt t="216055" x="7948613" y="1089025"/>
          <p14:tracePt t="216072" x="7939088" y="1108075"/>
          <p14:tracePt t="216089" x="7929563" y="1116013"/>
          <p14:tracePt t="216108" x="7920038" y="1116013"/>
          <p14:tracePt t="216212" x="7910513" y="1116013"/>
          <p14:tracePt t="216225" x="7910513" y="1125538"/>
          <p14:tracePt t="216231" x="7900988" y="1125538"/>
          <p14:tracePt t="216239" x="7891463" y="1125538"/>
          <p14:tracePt t="216256" x="7854950" y="1154113"/>
          <p14:tracePt t="216273" x="7808913" y="1181100"/>
          <p14:tracePt t="216289" x="7780338" y="1190625"/>
          <p14:tracePt t="216306" x="7724775" y="1209675"/>
          <p14:tracePt t="216322" x="7631113" y="1274763"/>
          <p14:tracePt t="216339" x="7548563" y="1320800"/>
          <p14:tracePt t="216356" x="7416800" y="1404938"/>
          <p14:tracePt t="216373" x="7259638" y="1489075"/>
          <p14:tracePt t="216389" x="7026275" y="1655763"/>
          <p14:tracePt t="216406" x="6831013" y="1778000"/>
          <p14:tracePt t="216423" x="6672263" y="1879600"/>
          <p14:tracePt t="216439" x="6469063" y="2093913"/>
          <p14:tracePt t="216456" x="6272213" y="2354263"/>
          <p14:tracePt t="216473" x="5994400" y="2857500"/>
          <p14:tracePt t="216489" x="5826125" y="3209925"/>
          <p14:tracePt t="216506" x="5500688" y="3814763"/>
          <p14:tracePt t="216523" x="5332413" y="4187825"/>
          <p14:tracePt t="216539" x="5165725" y="4503738"/>
          <p14:tracePt t="216556" x="4987925" y="4894263"/>
          <p14:tracePt t="216573" x="4913313" y="5089525"/>
          <p14:tracePt t="216589" x="4840288" y="5276850"/>
          <p14:tracePt t="216606" x="4811713" y="5378450"/>
          <p14:tracePt t="216623" x="4802188" y="5508625"/>
          <p14:tracePt t="216639" x="4802188" y="5583238"/>
          <p14:tracePt t="216656" x="4802188" y="5657850"/>
          <p14:tracePt t="216673" x="4811713" y="5741988"/>
          <p14:tracePt t="216690" x="4811713" y="5797550"/>
          <p14:tracePt t="216706" x="4840288" y="5862638"/>
          <p14:tracePt t="216724" x="4848225" y="5908675"/>
          <p14:tracePt t="216740" x="4867275" y="5954713"/>
          <p14:tracePt t="216756" x="4867275" y="5983288"/>
          <p14:tracePt t="216773" x="4876800" y="6002338"/>
          <p14:tracePt t="216789" x="4886325" y="6029325"/>
          <p14:tracePt t="216806" x="4895850" y="6048375"/>
          <p14:tracePt t="216823" x="4922838" y="6076950"/>
          <p14:tracePt t="216839" x="4932363" y="6084888"/>
          <p14:tracePt t="216856" x="4970463" y="6084888"/>
          <p14:tracePt t="216873" x="4997450" y="6076950"/>
          <p14:tracePt t="216894" x="5072063" y="6038850"/>
          <p14:tracePt t="216906" x="5127625" y="6029325"/>
          <p14:tracePt t="216923" x="5192713" y="5992813"/>
          <p14:tracePt t="216939" x="5257800" y="5983288"/>
          <p14:tracePt t="216957" x="5286375" y="5973763"/>
          <p14:tracePt t="216974" x="5322888" y="5964238"/>
          <p14:tracePt t="216990" x="5341938" y="5964238"/>
          <p14:tracePt t="217006" x="5360988" y="5964238"/>
          <p14:tracePt t="217023" x="5370513" y="5964238"/>
          <p14:tracePt t="217039" x="5380038" y="5964238"/>
          <p14:tracePt t="217056" x="5387975" y="5964238"/>
          <p14:tracePt t="217075" x="5397500" y="5964238"/>
          <p14:tracePt t="217145" x="5397500" y="5954713"/>
          <p14:tracePt t="217158" x="5407025" y="5954713"/>
          <p14:tracePt t="217164" x="5416550" y="5946775"/>
          <p14:tracePt t="217178" x="5426075" y="5946775"/>
          <p14:tracePt t="217192" x="5445125" y="5946775"/>
          <p14:tracePt t="217206" x="5462588" y="5946775"/>
          <p14:tracePt t="217223" x="5481638" y="5946775"/>
          <p14:tracePt t="217240" x="5527675" y="5946775"/>
          <p14:tracePt t="217256" x="5546725" y="5946775"/>
          <p14:tracePt t="217273" x="5556250" y="5946775"/>
          <p14:tracePt t="217289" x="5575300" y="5954713"/>
          <p14:tracePt t="217306" x="5584825" y="5954713"/>
          <p14:tracePt t="217323" x="5592763" y="5964238"/>
          <p14:tracePt t="217340" x="5602288" y="5964238"/>
          <p14:tracePt t="217756" x="5584825" y="5973763"/>
          <p14:tracePt t="217762" x="5565775" y="5983288"/>
          <p14:tracePt t="217773" x="5527675" y="6002338"/>
          <p14:tracePt t="217790" x="5481638" y="6019800"/>
          <p14:tracePt t="217807" x="5453063" y="6038850"/>
          <p14:tracePt t="217824" x="5435600" y="6048375"/>
          <p14:tracePt t="217840" x="5407025" y="6048375"/>
          <p14:tracePt t="217857" x="5397500" y="6048375"/>
          <p14:tracePt t="217873" x="5380038" y="6048375"/>
          <p14:tracePt t="217892" x="5370513" y="6048375"/>
          <p14:tracePt t="217947" x="5370513" y="6038850"/>
          <p14:tracePt t="217954" x="5370513" y="6029325"/>
          <p14:tracePt t="217968" x="5387975" y="6019800"/>
          <p14:tracePt t="217981" x="5397500" y="6011863"/>
          <p14:tracePt t="217995" x="5416550" y="6011863"/>
          <p14:tracePt t="218006" x="5426075" y="6002338"/>
          <p14:tracePt t="218024" x="5445125" y="5983288"/>
          <p14:tracePt t="218040" x="5453063" y="5983288"/>
          <p14:tracePt t="218064" x="5462588" y="5983288"/>
          <p14:tracePt t="218098" x="5462588" y="5992813"/>
          <p14:tracePt t="218105" x="5462588" y="6002338"/>
          <p14:tracePt t="218126" x="5462588" y="6011863"/>
          <p14:tracePt t="218139" x="5462588" y="6019800"/>
          <p14:tracePt t="218146" x="5453063" y="6029325"/>
          <p14:tracePt t="218156" x="5445125" y="6029325"/>
          <p14:tracePt t="218173" x="5435600" y="6038850"/>
          <p14:tracePt t="218190" x="5416550" y="6038850"/>
          <p14:tracePt t="218207" x="5407025" y="6048375"/>
          <p14:tracePt t="218223" x="5387975" y="6048375"/>
          <p14:tracePt t="218240" x="5380038" y="6048375"/>
          <p14:tracePt t="218257" x="5360988" y="6057900"/>
          <p14:tracePt t="218273" x="5332413" y="6057900"/>
          <p14:tracePt t="218290" x="5295900" y="6057900"/>
          <p14:tracePt t="218307" x="5276850" y="6057900"/>
          <p14:tracePt t="218323" x="5257800" y="6057900"/>
          <p14:tracePt t="218341" x="5249863" y="6057900"/>
          <p14:tracePt t="218357" x="5240338" y="6057900"/>
          <p14:tracePt t="218374" x="5230813" y="6057900"/>
          <p14:tracePt t="218414" x="5230813" y="6048375"/>
          <p14:tracePt t="218427" x="5230813" y="6038850"/>
          <p14:tracePt t="218435" x="5240338" y="6038850"/>
          <p14:tracePt t="218441" x="5249863" y="6029325"/>
          <p14:tracePt t="218457" x="5267325" y="6019800"/>
          <p14:tracePt t="218473" x="5295900" y="6011863"/>
          <p14:tracePt t="218490" x="5322888" y="6002338"/>
          <p14:tracePt t="218508" x="5341938" y="6002338"/>
          <p14:tracePt t="218523" x="5360988" y="6002338"/>
          <p14:tracePt t="218540" x="5380038" y="6002338"/>
          <p14:tracePt t="218557" x="5387975" y="6002338"/>
          <p14:tracePt t="218619" x="5380038" y="6002338"/>
          <p14:tracePt t="218634" x="5370513" y="6002338"/>
          <p14:tracePt t="218640" x="5360988" y="6002338"/>
          <p14:tracePt t="218647" x="5351463" y="6002338"/>
          <p14:tracePt t="218660" x="5341938" y="6002338"/>
          <p14:tracePt t="218675" x="5332413" y="6002338"/>
          <p14:tracePt t="218691" x="5322888" y="6002338"/>
          <p14:tracePt t="218880" x="5332413" y="6002338"/>
          <p14:tracePt t="218894" x="5341938" y="6002338"/>
          <p14:tracePt t="218907" x="5351463" y="6002338"/>
          <p14:tracePt t="218914" x="5360988" y="6002338"/>
          <p14:tracePt t="218924" x="5370513" y="6011863"/>
          <p14:tracePt t="218940" x="5380038" y="6011863"/>
          <p14:tracePt t="218957" x="5397500" y="6019800"/>
          <p14:tracePt t="218974" x="5407025" y="6029325"/>
          <p14:tracePt t="218990" x="5416550" y="6029325"/>
          <p14:tracePt t="219007" x="5426075" y="6029325"/>
          <p14:tracePt t="219024" x="5426075" y="6038850"/>
          <p14:tracePt t="219040" x="5435600" y="6038850"/>
          <p14:tracePt t="219155" x="5426075" y="6038850"/>
          <p14:tracePt t="219495" x="5407025" y="6038850"/>
          <p14:tracePt t="219500" x="5380038" y="6038850"/>
          <p14:tracePt t="219507" x="5351463" y="6038850"/>
          <p14:tracePt t="219524" x="5295900" y="6038850"/>
          <p14:tracePt t="219541" x="5240338" y="6038850"/>
          <p14:tracePt t="219558" x="5221288" y="6038850"/>
          <p14:tracePt t="219575" x="5202238" y="6038850"/>
          <p14:tracePt t="219591" x="5192713" y="6038850"/>
          <p14:tracePt t="219607" x="5183188" y="6038850"/>
          <p14:tracePt t="219664" x="5192713" y="6038850"/>
          <p14:tracePt t="219678" x="5202238" y="6038850"/>
          <p14:tracePt t="219686" x="5211763" y="6038850"/>
          <p14:tracePt t="219691" x="5230813" y="6038850"/>
          <p14:tracePt t="219707" x="5257800" y="6038850"/>
          <p14:tracePt t="219724" x="5276850" y="6038850"/>
          <p14:tracePt t="219741" x="5314950" y="6038850"/>
          <p14:tracePt t="219757" x="5341938" y="6038850"/>
          <p14:tracePt t="219774" x="5370513" y="6019800"/>
          <p14:tracePt t="219791" x="5397500" y="6019800"/>
          <p14:tracePt t="219808" x="5407025" y="6011863"/>
          <p14:tracePt t="219825" x="5453063" y="6011863"/>
          <p14:tracePt t="219841" x="5472113" y="6002338"/>
          <p14:tracePt t="219857" x="5491163" y="6002338"/>
          <p14:tracePt t="219874" x="5519738" y="5992813"/>
          <p14:tracePt t="219891" x="5537200" y="5992813"/>
          <p14:tracePt t="219907" x="5546725" y="5992813"/>
          <p14:tracePt t="219925" x="5565775" y="5992813"/>
          <p14:tracePt t="219946" x="5575300" y="5992813"/>
          <p14:tracePt t="219987" x="5584825" y="5992813"/>
          <p14:tracePt t="220097" x="5584825" y="5983288"/>
          <p14:tracePt t="220220" x="5575300" y="5983288"/>
          <p14:tracePt t="220236" x="5565775" y="5983288"/>
          <p14:tracePt t="220248" x="5546725" y="5983288"/>
          <p14:tracePt t="220261" x="5537200" y="5983288"/>
          <p14:tracePt t="220268" x="5527675" y="5983288"/>
          <p14:tracePt t="220275" x="5519738" y="5983288"/>
          <p14:tracePt t="220291" x="5510213" y="5983288"/>
          <p14:tracePt t="220308" x="5491163" y="5983288"/>
          <p14:tracePt t="220325" x="5453063" y="5983288"/>
          <p14:tracePt t="220341" x="5426075" y="5973763"/>
          <p14:tracePt t="220357" x="5416550" y="5964238"/>
          <p14:tracePt t="220358" x="5407025" y="5964238"/>
          <p14:tracePt t="220374" x="5397500" y="5964238"/>
          <p14:tracePt t="220391" x="5387975" y="5954713"/>
          <p14:tracePt t="220392" x="5380038" y="5954713"/>
          <p14:tracePt t="220407" x="5370513" y="5954713"/>
          <p14:tracePt t="220425" x="5341938" y="5946775"/>
          <p14:tracePt t="220441" x="5322888" y="5937250"/>
          <p14:tracePt t="220457" x="5305425" y="5927725"/>
          <p14:tracePt t="220475" x="5286375" y="5927725"/>
          <p14:tracePt t="220491" x="5267325" y="5927725"/>
          <p14:tracePt t="220508" x="5267325" y="5918200"/>
          <p14:tracePt t="220525" x="5249863" y="5918200"/>
          <p14:tracePt t="220541" x="5249863" y="5908675"/>
          <p14:tracePt t="220558" x="5240338" y="5899150"/>
          <p14:tracePt t="220575" x="5230813" y="5899150"/>
          <p14:tracePt t="220591" x="5221288" y="5899150"/>
          <p14:tracePt t="220608" x="5221288" y="5889625"/>
          <p14:tracePt t="220653" x="5221288" y="5881688"/>
          <p14:tracePt t="220708" x="5230813" y="5881688"/>
          <p14:tracePt t="220722" x="5240338" y="5881688"/>
          <p14:tracePt t="220737" x="5240338" y="5872163"/>
          <p14:tracePt t="220756" x="5240338" y="5862638"/>
          <p14:tracePt t="220764" x="5249863" y="5862638"/>
          <p14:tracePt t="220776" x="5257800" y="5862638"/>
          <p14:tracePt t="220793" x="5295900" y="5843588"/>
          <p14:tracePt t="220811" x="5322888" y="5824538"/>
          <p14:tracePt t="220813" x="5341938" y="5816600"/>
          <p14:tracePt t="220825" x="5387975" y="5797550"/>
          <p14:tracePt t="220841" x="5416550" y="5768975"/>
          <p14:tracePt t="220858" x="5435600" y="5759450"/>
          <p14:tracePt t="220875" x="5462588" y="5741988"/>
          <p14:tracePt t="220891" x="5472113" y="5732463"/>
          <p14:tracePt t="220908" x="5481638" y="5722938"/>
          <p14:tracePt t="221461" x="5462588" y="5722938"/>
          <p14:tracePt t="221467" x="5397500" y="5741988"/>
          <p14:tracePt t="221475" x="5351463" y="5778500"/>
          <p14:tracePt t="221492" x="5230813" y="5816600"/>
          <p14:tracePt t="221508" x="5081588" y="5881688"/>
          <p14:tracePt t="221527" x="5016500" y="5889625"/>
          <p14:tracePt t="221541" x="4997450" y="5899150"/>
          <p14:tracePt t="221558" x="4960938" y="5908675"/>
          <p14:tracePt t="221576" x="4951413" y="5918200"/>
          <p14:tracePt t="221592" x="4932363" y="5918200"/>
          <p14:tracePt t="221609" x="4913313" y="5918200"/>
          <p14:tracePt t="221625" x="4905375" y="5918200"/>
          <p14:tracePt t="221687" x="4913313" y="5918200"/>
          <p14:tracePt t="221693" x="4922838" y="5918200"/>
          <p14:tracePt t="221700" x="4932363" y="5918200"/>
          <p14:tracePt t="221714" x="4941888" y="5918200"/>
          <p14:tracePt t="221725" x="4951413" y="5908675"/>
          <p14:tracePt t="221742" x="4970463" y="5881688"/>
          <p14:tracePt t="221762" x="4997450" y="5862638"/>
          <p14:tracePt t="221762" x="5006975" y="5843588"/>
          <p14:tracePt t="221775" x="5016500" y="5834063"/>
          <p14:tracePt t="221791" x="5045075" y="5788025"/>
          <p14:tracePt t="221808" x="5062538" y="5759450"/>
          <p14:tracePt t="221825" x="5072063" y="5703888"/>
          <p14:tracePt t="221842" x="5081588" y="5667375"/>
          <p14:tracePt t="221859" x="5072063" y="5611813"/>
          <p14:tracePt t="221875" x="5072063" y="5583238"/>
          <p14:tracePt t="221892" x="5053013" y="5537200"/>
          <p14:tracePt t="221911" x="5045075" y="5508625"/>
          <p14:tracePt t="221925" x="5035550" y="5489575"/>
          <p14:tracePt t="221941" x="5035550" y="5472113"/>
          <p14:tracePt t="221958" x="5026025" y="5453063"/>
          <p14:tracePt t="221988" x="5026025" y="5443538"/>
          <p14:tracePt t="222010" x="5026025" y="5434013"/>
          <p14:tracePt t="222016" x="5026025" y="5424488"/>
          <p14:tracePt t="222025" x="5026025" y="5414963"/>
          <p14:tracePt t="222042" x="5035550" y="5407025"/>
          <p14:tracePt t="222058" x="5072063" y="5387975"/>
          <p14:tracePt t="222075" x="5100638" y="5387975"/>
          <p14:tracePt t="222092" x="5137150" y="5359400"/>
          <p14:tracePt t="222109" x="5165725" y="5341938"/>
          <p14:tracePt t="222126" x="5230813" y="5322888"/>
          <p14:tracePt t="222142" x="5267325" y="5313363"/>
          <p14:tracePt t="222159" x="5295900" y="5294313"/>
          <p14:tracePt t="222175" x="5341938" y="5276850"/>
          <p14:tracePt t="222192" x="5360988" y="5267325"/>
          <p14:tracePt t="222208" x="5380038" y="5267325"/>
          <p14:tracePt t="222225" x="5397500" y="5257800"/>
          <p14:tracePt t="222242" x="5416550" y="5257800"/>
          <p14:tracePt t="222258" x="5426075" y="5257800"/>
          <p14:tracePt t="222400" x="5426075" y="5248275"/>
          <p14:tracePt t="222407" x="5416550" y="5248275"/>
          <p14:tracePt t="222880" x="5397500" y="5248275"/>
          <p14:tracePt t="222886" x="5380038" y="5238750"/>
          <p14:tracePt t="222893" x="5351463" y="5229225"/>
          <p14:tracePt t="222914" x="5314950" y="5219700"/>
          <p14:tracePt t="222916" x="5305425" y="5210175"/>
          <p14:tracePt t="222930" x="5257800" y="5192713"/>
          <p14:tracePt t="222944" x="5230813" y="5192713"/>
          <p14:tracePt t="222960" x="5211763" y="5192713"/>
          <p14:tracePt t="222978" x="5183188" y="5192713"/>
          <p14:tracePt t="222994" x="5175250" y="5192713"/>
          <p14:tracePt t="223009" x="5165725" y="5192713"/>
          <p14:tracePt t="223026" x="5156200" y="5192713"/>
          <p14:tracePt t="223044" x="5146675" y="5192713"/>
          <p14:tracePt t="223099" x="5156200" y="5192713"/>
          <p14:tracePt t="223119" x="5175250" y="5192713"/>
          <p14:tracePt t="223133" x="5183188" y="5192713"/>
          <p14:tracePt t="223140" x="5192713" y="5192713"/>
          <p14:tracePt t="223154" x="5202238" y="5192713"/>
          <p14:tracePt t="223160" x="5211763" y="5192713"/>
          <p14:tracePt t="223176" x="5221288" y="5192713"/>
          <p14:tracePt t="223192" x="5240338" y="5192713"/>
          <p14:tracePt t="223211" x="5267325" y="5192713"/>
          <p14:tracePt t="223226" x="5276850" y="5183188"/>
          <p14:tracePt t="223244" x="5305425" y="5173663"/>
          <p14:tracePt t="223259" x="5322888" y="5173663"/>
          <p14:tracePt t="223276" x="5341938" y="5173663"/>
          <p14:tracePt t="223293" x="5341938" y="5164138"/>
          <p14:tracePt t="224501" x="5351463" y="5164138"/>
          <p14:tracePt t="224507" x="5360988" y="5164138"/>
          <p14:tracePt t="224513" x="5370513" y="5164138"/>
          <p14:tracePt t="224526" x="5380038" y="5164138"/>
          <p14:tracePt t="224527" x="5407025" y="5164138"/>
          <p14:tracePt t="224543" x="5462588" y="5173663"/>
          <p14:tracePt t="224560" x="5500688" y="5183188"/>
          <p14:tracePt t="224577" x="5575300" y="5192713"/>
          <p14:tracePt t="224595" x="5611813" y="5192713"/>
          <p14:tracePt t="224610" x="5657850" y="5210175"/>
          <p14:tracePt t="224626" x="5686425" y="5210175"/>
          <p14:tracePt t="224645" x="5715000" y="5229225"/>
          <p14:tracePt t="224660" x="5732463" y="5229225"/>
          <p14:tracePt t="224676" x="5751513" y="5238750"/>
          <p14:tracePt t="224706" x="5761038" y="5238750"/>
          <p14:tracePt t="224733" x="5770563" y="5238750"/>
          <p14:tracePt t="224754" x="5770563" y="5248275"/>
          <p14:tracePt t="224760" x="5761038" y="5248275"/>
          <p14:tracePt t="224781" x="5741988" y="5248275"/>
          <p14:tracePt t="224788" x="5705475" y="5248275"/>
          <p14:tracePt t="224796" x="5686425" y="5248275"/>
          <p14:tracePt t="224810" x="5611813" y="5248275"/>
          <p14:tracePt t="224827" x="5537200" y="5248275"/>
          <p14:tracePt t="224843" x="5380038" y="5229225"/>
          <p14:tracePt t="224860" x="5305425" y="5219700"/>
          <p14:tracePt t="224877" x="5240338" y="5210175"/>
          <p14:tracePt t="224879" x="5221288" y="5210175"/>
          <p14:tracePt t="224893" x="5175250" y="5210175"/>
          <p14:tracePt t="224910" x="5118100" y="5210175"/>
          <p14:tracePt t="224926" x="5053013" y="5229225"/>
          <p14:tracePt t="224943" x="4987925" y="5257800"/>
          <p14:tracePt t="224961" x="4895850" y="5349875"/>
          <p14:tracePt t="224976" x="4857750" y="5434013"/>
          <p14:tracePt t="224994" x="4848225" y="5472113"/>
          <p14:tracePt t="224995" x="4848225" y="5499100"/>
          <p14:tracePt t="225010" x="4857750" y="5546725"/>
          <p14:tracePt t="225027" x="4913313" y="5583238"/>
          <p14:tracePt t="225044" x="5026025" y="5629275"/>
          <p14:tracePt t="225060" x="5146675" y="5667375"/>
          <p14:tracePt t="225078" x="5295900" y="5684838"/>
          <p14:tracePt t="225095" x="5360988" y="5684838"/>
          <p14:tracePt t="225110" x="5453063" y="5667375"/>
          <p14:tracePt t="225127" x="5491163" y="5657850"/>
          <p14:tracePt t="225143" x="5519738" y="5629275"/>
          <p14:tracePt t="225160" x="5556250" y="5592763"/>
          <p14:tracePt t="225178" x="5565775" y="5564188"/>
          <p14:tracePt t="225194" x="5565775" y="5508625"/>
          <p14:tracePt t="225210" x="5527675" y="5462588"/>
          <p14:tracePt t="225227" x="5462588" y="5414963"/>
          <p14:tracePt t="225244" x="5397500" y="5368925"/>
          <p14:tracePt t="225260" x="5351463" y="5341938"/>
          <p14:tracePt t="225277" x="5305425" y="5294313"/>
          <p14:tracePt t="225293" x="5286375" y="5284788"/>
          <p14:tracePt t="225310" x="5257800" y="5276850"/>
          <p14:tracePt t="225327" x="5240338" y="5267325"/>
          <p14:tracePt t="225344" x="5221288" y="5267325"/>
          <p14:tracePt t="225361" x="5192713" y="5276850"/>
          <p14:tracePt t="225377" x="5175250" y="5303838"/>
          <p14:tracePt t="225394" x="5175250" y="5349875"/>
          <p14:tracePt t="225411" x="5175250" y="5378450"/>
          <p14:tracePt t="225427" x="5211763" y="5424488"/>
          <p14:tracePt t="225444" x="5267325" y="5462588"/>
          <p14:tracePt t="225461" x="5397500" y="5480050"/>
          <p14:tracePt t="225477" x="5472113" y="5480050"/>
          <p14:tracePt t="225495" x="5592763" y="5472113"/>
          <p14:tracePt t="225510" x="5657850" y="5443538"/>
          <p14:tracePt t="225527" x="5715000" y="5414963"/>
          <p14:tracePt t="225545" x="5751513" y="5368925"/>
          <p14:tracePt t="225560" x="5751513" y="5332413"/>
          <p14:tracePt t="225577" x="5751513" y="5294313"/>
          <p14:tracePt t="225594" x="5705475" y="5248275"/>
          <p14:tracePt t="225610" x="5630863" y="5219700"/>
          <p14:tracePt t="225627" x="5491163" y="5183188"/>
          <p14:tracePt t="225644" x="5370513" y="5173663"/>
          <p14:tracePt t="225660" x="5267325" y="5154613"/>
          <p14:tracePt t="225677" x="5211763" y="5154613"/>
          <p14:tracePt t="225694" x="5127625" y="5173663"/>
          <p14:tracePt t="225710" x="5100638" y="5192713"/>
          <p14:tracePt t="225727" x="5081588" y="5229225"/>
          <p14:tracePt t="225744" x="5081588" y="5303838"/>
          <p14:tracePt t="225761" x="5100638" y="5341938"/>
          <p14:tracePt t="225778" x="5183188" y="5407025"/>
          <p14:tracePt t="225794" x="5305425" y="5462588"/>
          <p14:tracePt t="225812" x="5462588" y="5527675"/>
          <p14:tracePt t="225827" x="5584825" y="5564188"/>
          <p14:tracePt t="225844" x="5640388" y="5564188"/>
          <p14:tracePt t="225845" x="5667375" y="5573713"/>
          <p14:tracePt t="225860" x="5705475" y="5573713"/>
          <p14:tracePt t="225877" x="5715000" y="5573713"/>
          <p14:tracePt t="225894" x="5732463" y="5554663"/>
          <p14:tracePt t="225911" x="5732463" y="5527675"/>
          <p14:tracePt t="225929" x="5705475" y="5472113"/>
          <p14:tracePt t="225944" x="5657850" y="5414963"/>
          <p14:tracePt t="225960" x="5592763" y="5359400"/>
          <p14:tracePt t="225977" x="5472113" y="5257800"/>
          <p14:tracePt t="225994" x="5397500" y="5183188"/>
          <p14:tracePt t="226010" x="5322888" y="5154613"/>
          <p14:tracePt t="226027" x="5276850" y="5137150"/>
          <p14:tracePt t="226044" x="5211763" y="5137150"/>
          <p14:tracePt t="226060" x="5165725" y="5164138"/>
          <p14:tracePt t="226079" x="5110163" y="5219700"/>
          <p14:tracePt t="226080" x="5081588" y="5276850"/>
          <p14:tracePt t="226094" x="5045075" y="5349875"/>
          <p14:tracePt t="226111" x="5035550" y="5434013"/>
          <p14:tracePt t="226127" x="5045075" y="5518150"/>
          <p14:tracePt t="226146" x="5100638" y="5564188"/>
          <p14:tracePt t="226162" x="5230813" y="5602288"/>
          <p14:tracePt t="226179" x="5351463" y="5602288"/>
          <p14:tracePt t="226195" x="5481638" y="5592763"/>
          <p14:tracePt t="226196" x="5527675" y="5564188"/>
          <p14:tracePt t="226212" x="5667375" y="5508625"/>
          <p14:tracePt t="226228" x="5732463" y="5462588"/>
          <p14:tracePt t="226244" x="5789613" y="5407025"/>
          <p14:tracePt t="226261" x="5797550" y="5359400"/>
          <p14:tracePt t="226277" x="5789613" y="5303838"/>
          <p14:tracePt t="226295" x="5715000" y="5257800"/>
          <p14:tracePt t="226311" x="5565775" y="5219700"/>
          <p14:tracePt t="226328" x="5370513" y="5183188"/>
          <p14:tracePt t="226345" x="5211763" y="5164138"/>
          <p14:tracePt t="226346" x="5127625" y="5164138"/>
          <p14:tracePt t="226361" x="5062538" y="5164138"/>
          <p14:tracePt t="226379" x="4987925" y="5164138"/>
          <p14:tracePt t="226395" x="4951413" y="5173663"/>
          <p14:tracePt t="226410" x="4941888" y="5183188"/>
          <p14:tracePt t="226427" x="4932363" y="5210175"/>
          <p14:tracePt t="226429" x="4932363" y="5219700"/>
          <p14:tracePt t="226444" x="4951413" y="5238750"/>
          <p14:tracePt t="226461" x="4987925" y="5257800"/>
          <p14:tracePt t="226477" x="5091113" y="5303838"/>
          <p14:tracePt t="226493" x="5165725" y="5322888"/>
          <p14:tracePt t="226510" x="5286375" y="5322888"/>
          <p14:tracePt t="226528" x="5332413" y="5322888"/>
          <p14:tracePt t="226544" x="5387975" y="5322888"/>
          <p14:tracePt t="226561" x="5426075" y="5322888"/>
          <p14:tracePt t="226577" x="5435600" y="5313363"/>
          <p14:tracePt t="226594" x="5445125" y="5303838"/>
          <p14:tracePt t="226610" x="5426075" y="5276850"/>
          <p14:tracePt t="226628" x="5380038" y="5248275"/>
          <p14:tracePt t="226644" x="5332413" y="5238750"/>
          <p14:tracePt t="226661" x="5305425" y="5229225"/>
          <p14:tracePt t="226662" x="5286375" y="5219700"/>
          <p14:tracePt t="226677" x="5240338" y="5219700"/>
          <p14:tracePt t="226694" x="5202238" y="5219700"/>
          <p14:tracePt t="226710" x="5156200" y="5238750"/>
          <p14:tracePt t="226727" x="5127625" y="5267325"/>
          <p14:tracePt t="226744" x="5118100" y="5303838"/>
          <p14:tracePt t="226761" x="5118100" y="5349875"/>
          <p14:tracePt t="226778" x="5156200" y="5407025"/>
          <p14:tracePt t="226779" x="5175250" y="5424488"/>
          <p14:tracePt t="226794" x="5240338" y="5472113"/>
          <p14:tracePt t="226811" x="5305425" y="5518150"/>
          <p14:tracePt t="226827" x="5416550" y="5546725"/>
          <p14:tracePt t="226844" x="5481638" y="5554663"/>
          <p14:tracePt t="226861" x="5575300" y="5554663"/>
          <p14:tracePt t="226878" x="5630863" y="5546725"/>
          <p14:tracePt t="226894" x="5695950" y="5518150"/>
          <p14:tracePt t="226913" x="5770563" y="5453063"/>
          <p14:tracePt t="226927" x="5789613" y="5424488"/>
          <p14:tracePt t="226946" x="5816600" y="5387975"/>
          <p14:tracePt t="226960" x="5816600" y="5359400"/>
          <p14:tracePt t="226978" x="5816600" y="5332413"/>
          <p14:tracePt t="226994" x="5780088" y="5313363"/>
          <p14:tracePt t="227011" x="5741988" y="5294313"/>
          <p14:tracePt t="227012" x="5705475" y="5294313"/>
          <p14:tracePt t="227027" x="5630863" y="5294313"/>
          <p14:tracePt t="227045" x="5584825" y="5294313"/>
          <p14:tracePt t="227060" x="5510213" y="5294313"/>
          <p14:tracePt t="227077" x="5481638" y="5294313"/>
          <p14:tracePt t="227095" x="5462588" y="5294313"/>
          <p14:tracePt t="227111" x="5445125" y="5294313"/>
          <p14:tracePt t="227128" x="5416550" y="5294313"/>
          <p14:tracePt t="227144" x="5407025" y="5294313"/>
          <p14:tracePt t="227218" x="5416550" y="5294313"/>
          <p14:tracePt t="227231" x="5426075" y="5294313"/>
          <p14:tracePt t="227245" x="5435600" y="5294313"/>
          <p14:tracePt t="227265" x="5445125" y="5294313"/>
          <p14:tracePt t="227335" x="5435600" y="5294313"/>
          <p14:tracePt t="227341" x="5426075" y="5294313"/>
          <p14:tracePt t="227347" x="5416550" y="5294313"/>
          <p14:tracePt t="227362" x="5397500" y="5294313"/>
          <p14:tracePt t="227377" x="5387975" y="5294313"/>
          <p14:tracePt t="227395" x="5360988" y="5284788"/>
          <p14:tracePt t="227411" x="5332413" y="5267325"/>
          <p14:tracePt t="227427" x="5314950" y="5267325"/>
          <p14:tracePt t="227444" x="5295900" y="5257800"/>
          <p14:tracePt t="227461" x="5286375" y="5248275"/>
          <p14:tracePt t="227478" x="5267325" y="5248275"/>
          <p14:tracePt t="227494" x="5267325" y="5238750"/>
          <p14:tracePt t="227512" x="5257800" y="5238750"/>
          <p14:tracePt t="228337" x="5295900" y="5229225"/>
          <p14:tracePt t="228342" x="5360988" y="5202238"/>
          <p14:tracePt t="228349" x="5445125" y="5192713"/>
          <p14:tracePt t="228361" x="5546725" y="5173663"/>
          <p14:tracePt t="228378" x="5872163" y="5145088"/>
          <p14:tracePt t="228395" x="6067425" y="5145088"/>
          <p14:tracePt t="228411" x="6197600" y="5145088"/>
          <p14:tracePt t="228412" x="6245225" y="5154613"/>
          <p14:tracePt t="228428" x="6346825" y="5173663"/>
          <p14:tracePt t="228445" x="6430963" y="5192713"/>
          <p14:tracePt t="228446" x="6477000" y="5192713"/>
          <p14:tracePt t="228462" x="6561138" y="5219700"/>
          <p14:tracePt t="228478" x="6691313" y="5219700"/>
          <p14:tracePt t="228495" x="6811963" y="5248275"/>
          <p14:tracePt t="228512" x="6877050" y="5276850"/>
          <p14:tracePt t="228529" x="6924675" y="5303838"/>
          <p14:tracePt t="228545" x="6951663" y="5322888"/>
          <p14:tracePt t="228561" x="6970713" y="5332413"/>
          <p14:tracePt t="228578" x="6989763" y="5359400"/>
          <p14:tracePt t="228595" x="6999288" y="5378450"/>
          <p14:tracePt t="228611" x="7008813" y="5407025"/>
          <p14:tracePt t="228628" x="7008813" y="5424488"/>
          <p14:tracePt t="228645" x="6989763" y="5453063"/>
          <p14:tracePt t="228661" x="6961188" y="5508625"/>
          <p14:tracePt t="228678" x="6915150" y="5546725"/>
          <p14:tracePt t="228679" x="6877050" y="5564188"/>
          <p14:tracePt t="228695" x="6811963" y="5611813"/>
          <p14:tracePt t="228711" x="6729413" y="5629275"/>
          <p14:tracePt t="228728" x="6607175" y="5676900"/>
          <p14:tracePt t="228745" x="6542088" y="5684838"/>
          <p14:tracePt t="228761" x="6430963" y="5684838"/>
          <p14:tracePt t="228778" x="6365875" y="5684838"/>
          <p14:tracePt t="228795" x="6254750" y="5667375"/>
          <p14:tracePt t="228811" x="6189663" y="5638800"/>
          <p14:tracePt t="228828" x="6142038" y="5619750"/>
          <p14:tracePt t="228845" x="6096000" y="5611813"/>
          <p14:tracePt t="228861" x="6067425" y="5592763"/>
          <p14:tracePt t="228878" x="6049963" y="5592763"/>
          <p14:tracePt t="228895" x="6021388" y="5583238"/>
          <p14:tracePt t="229365" x="6021388" y="5564188"/>
          <p14:tracePt t="229369" x="6021388" y="5554663"/>
          <p14:tracePt t="229378" x="6030913" y="5537200"/>
          <p14:tracePt t="229395" x="6059488" y="5499100"/>
          <p14:tracePt t="229412" x="6096000" y="5453063"/>
          <p14:tracePt t="229428" x="6142038" y="5424488"/>
          <p14:tracePt t="229445" x="6226175" y="5387975"/>
          <p14:tracePt t="229462" x="6272213" y="5387975"/>
          <p14:tracePt t="229478" x="6365875" y="5368925"/>
          <p14:tracePt t="229495" x="6477000" y="5359400"/>
          <p14:tracePt t="229512" x="6570663" y="5359400"/>
          <p14:tracePt t="229529" x="6664325" y="5359400"/>
          <p14:tracePt t="229545" x="6756400" y="5378450"/>
          <p14:tracePt t="229562" x="6869113" y="5397500"/>
          <p14:tracePt t="229579" x="6934200" y="5407025"/>
          <p14:tracePt t="229595" x="7008813" y="5414963"/>
          <p14:tracePt t="229612" x="7110413" y="5453063"/>
          <p14:tracePt t="229629" x="7156450" y="5472113"/>
          <p14:tracePt t="229647" x="7221538" y="5499100"/>
          <p14:tracePt t="229662" x="7259638" y="5508625"/>
          <p14:tracePt t="229678" x="7286625" y="5527675"/>
          <p14:tracePt t="229695" x="7296150" y="5537200"/>
          <p14:tracePt t="229712" x="7305675" y="5546725"/>
          <p14:tracePt t="229729" x="7305675" y="5554663"/>
          <p14:tracePt t="229781" x="7296150" y="5554663"/>
          <p14:tracePt t="229788" x="7278688" y="5554663"/>
          <p14:tracePt t="229795" x="7259638" y="5554663"/>
          <p14:tracePt t="229812" x="7194550" y="5554663"/>
          <p14:tracePt t="229829" x="7110413" y="5527675"/>
          <p14:tracePt t="229830" x="7064375" y="5518150"/>
          <p14:tracePt t="229845" x="6951663" y="5480050"/>
          <p14:tracePt t="229862" x="6840538" y="5443538"/>
          <p14:tracePt t="229878" x="6719888" y="5407025"/>
          <p14:tracePt t="229896" x="6626225" y="5387975"/>
          <p14:tracePt t="229912" x="6356350" y="5359400"/>
          <p14:tracePt t="229929" x="6096000" y="5359400"/>
          <p14:tracePt t="229945" x="5741988" y="5387975"/>
          <p14:tracePt t="229947" x="5537200" y="5387975"/>
          <p14:tracePt t="229962" x="5276850" y="5397500"/>
          <p14:tracePt t="229979" x="5081588" y="5397500"/>
          <p14:tracePt t="229995" x="4913313" y="5397500"/>
          <p14:tracePt t="230012" x="4848225" y="5397500"/>
          <p14:tracePt t="230030" x="4775200" y="5387975"/>
          <p14:tracePt t="230045" x="4737100" y="5378450"/>
          <p14:tracePt t="230062" x="4708525" y="5368925"/>
          <p14:tracePt t="230063" x="4700588" y="5368925"/>
          <p14:tracePt t="230079" x="4681538" y="5349875"/>
          <p14:tracePt t="230095" x="4662488" y="5341938"/>
          <p14:tracePt t="230113" x="4652963" y="5341938"/>
          <p14:tracePt t="230129" x="4643438" y="5332413"/>
          <p14:tracePt t="230145" x="4643438" y="5322888"/>
          <p14:tracePt t="230228" x="4652963" y="5322888"/>
          <p14:tracePt t="230235" x="4652963" y="5313363"/>
          <p14:tracePt t="230245" x="4672013" y="5303838"/>
          <p14:tracePt t="230262" x="4775200" y="5294313"/>
          <p14:tracePt t="230279" x="4867275" y="5284788"/>
          <p14:tracePt t="230296" x="4987925" y="5284788"/>
          <p14:tracePt t="230312" x="5072063" y="5284788"/>
          <p14:tracePt t="230330" x="5165725" y="5284788"/>
          <p14:tracePt t="230345" x="5267325" y="5303838"/>
          <p14:tracePt t="230362" x="5332413" y="5322888"/>
          <p14:tracePt t="230379" x="5360988" y="5322888"/>
          <p14:tracePt t="230396" x="5380038" y="5322888"/>
          <p14:tracePt t="230412" x="5397500" y="5332413"/>
          <p14:tracePt t="230429" x="5407025" y="5332413"/>
          <p14:tracePt t="230446" x="5416550" y="5332413"/>
          <p14:tracePt t="230468" x="5426075" y="5332413"/>
          <p14:tracePt t="230488" x="5435600" y="5332413"/>
          <p14:tracePt t="230529" x="5435600" y="5341938"/>
          <p14:tracePt t="230557" x="5435600" y="5349875"/>
          <p14:tracePt t="230577" x="5435600" y="5359400"/>
          <p14:tracePt t="230586" x="5435600" y="5368925"/>
          <p14:tracePt t="230595" x="5435600" y="5378450"/>
          <p14:tracePt t="230612" x="5435600" y="5414963"/>
          <p14:tracePt t="230629" x="5435600" y="5443538"/>
          <p14:tracePt t="230646" x="5407025" y="5489575"/>
          <p14:tracePt t="230662" x="5370513" y="5518150"/>
          <p14:tracePt t="230679" x="5341938" y="5546725"/>
          <p14:tracePt t="230696" x="5295900" y="5564188"/>
          <p14:tracePt t="230712" x="5276850" y="5573713"/>
          <p14:tracePt t="230729" x="5240338" y="5573713"/>
          <p14:tracePt t="230746" x="5221288" y="5573713"/>
          <p14:tracePt t="230762" x="5202238" y="5573713"/>
          <p14:tracePt t="230780" x="5175250" y="5573713"/>
          <p14:tracePt t="230796" x="5156200" y="5573713"/>
          <p14:tracePt t="230812" x="5137150" y="5573713"/>
          <p14:tracePt t="230829" x="5118100" y="5573713"/>
          <p14:tracePt t="230846" x="5100638" y="5573713"/>
          <p14:tracePt t="230865" x="5091113" y="5573713"/>
          <p14:tracePt t="230893" x="5081588" y="5573713"/>
          <p14:tracePt t="230927" x="5081588" y="5564188"/>
          <p14:tracePt t="230948" x="5091113" y="5554663"/>
          <p14:tracePt t="230961" x="5100638" y="5554663"/>
          <p14:tracePt t="230969" x="5110163" y="5554663"/>
          <p14:tracePt t="230979" x="5118100" y="5554663"/>
          <p14:tracePt t="230996" x="5137150" y="5546725"/>
          <p14:tracePt t="231013" x="5146675" y="5537200"/>
          <p14:tracePt t="231029" x="5165725" y="5537200"/>
          <p14:tracePt t="231046" x="5192713" y="5527675"/>
          <p14:tracePt t="231062" x="5202238" y="5518150"/>
          <p14:tracePt t="231079" x="5202238" y="5508625"/>
          <p14:tracePt t="231096" x="5202238" y="5499100"/>
          <p14:tracePt t="231113" x="5165725" y="5489575"/>
          <p14:tracePt t="231129" x="5127625" y="5480050"/>
          <p14:tracePt t="231146" x="5091113" y="5462588"/>
          <p14:tracePt t="231163" x="5053013" y="5443538"/>
          <p14:tracePt t="231179" x="5026025" y="5424488"/>
          <p14:tracePt t="231196" x="5016500" y="5407025"/>
          <p14:tracePt t="231213" x="5016500" y="5387975"/>
          <p14:tracePt t="231229" x="5035550" y="5332413"/>
          <p14:tracePt t="231246" x="5053013" y="5303838"/>
          <p14:tracePt t="231263" x="5091113" y="5276850"/>
          <p14:tracePt t="231279" x="5110163" y="5238750"/>
          <p14:tracePt t="231296" x="5118100" y="5219700"/>
          <p14:tracePt t="231313" x="5137150" y="5202238"/>
          <p14:tracePt t="231332" x="5137150" y="5192713"/>
          <p14:tracePt t="231346" x="5137150" y="5183188"/>
          <p14:tracePt t="231363" x="5137150" y="5173663"/>
          <p14:tracePt t="231379" x="5127625" y="5164138"/>
          <p14:tracePt t="231396" x="5118100" y="5137150"/>
          <p14:tracePt t="231413" x="5118100" y="5127625"/>
          <p14:tracePt t="231429" x="5118100" y="5118100"/>
          <p14:tracePt t="231447" x="5118100" y="5099050"/>
          <p14:tracePt t="231463" x="5118100" y="5080000"/>
          <p14:tracePt t="231480" x="5118100" y="5062538"/>
          <p14:tracePt t="231498" x="5118100" y="5043488"/>
          <p14:tracePt t="231514" x="5127625" y="5043488"/>
          <p14:tracePt t="231572" x="5127625" y="5062538"/>
          <p14:tracePt t="231580" x="5127625" y="5072063"/>
          <p14:tracePt t="231586" x="5127625" y="5099050"/>
          <p14:tracePt t="231596" x="5118100" y="5118100"/>
          <p14:tracePt t="231613" x="5110163" y="5173663"/>
          <p14:tracePt t="231629" x="5091113" y="5229225"/>
          <p14:tracePt t="231646" x="5091113" y="5257800"/>
          <p14:tracePt t="231663" x="5091113" y="5303838"/>
          <p14:tracePt t="231680" x="5091113" y="5322888"/>
          <p14:tracePt t="231697" x="5091113" y="5349875"/>
          <p14:tracePt t="231713" x="5091113" y="5359400"/>
          <p14:tracePt t="231730" x="5091113" y="5387975"/>
          <p14:tracePt t="231746" x="5091113" y="5407025"/>
          <p14:tracePt t="231763" x="5091113" y="5414963"/>
          <p14:tracePt t="231779" x="5091113" y="5424488"/>
          <p14:tracePt t="231796" x="5091113" y="5434013"/>
          <p14:tracePt t="231813" x="5091113" y="5443538"/>
          <p14:tracePt t="231833" x="5091113" y="5453063"/>
          <p14:tracePt t="231874" x="5091113" y="5462588"/>
          <p14:tracePt t="231888" x="5091113" y="5472113"/>
          <p14:tracePt t="231894" x="5100638" y="5480050"/>
          <p14:tracePt t="231901" x="5110163" y="5480050"/>
          <p14:tracePt t="231923" x="5127625" y="5489575"/>
          <p14:tracePt t="231929" x="5127625" y="5499100"/>
          <p14:tracePt t="231946" x="5146675" y="5499100"/>
          <p14:tracePt t="231963" x="5175250" y="5527675"/>
          <p14:tracePt t="231980" x="5183188" y="5537200"/>
          <p14:tracePt t="231996" x="5202238" y="5537200"/>
          <p14:tracePt t="232013" x="5230813" y="5554663"/>
          <p14:tracePt t="232029" x="5249863" y="5554663"/>
          <p14:tracePt t="232046" x="5276850" y="5554663"/>
          <p14:tracePt t="232065" x="5286375" y="5554663"/>
          <p14:tracePt t="232080" x="5314950" y="5554663"/>
          <p14:tracePt t="232096" x="5322888" y="5554663"/>
          <p14:tracePt t="232113" x="5351463" y="5554663"/>
          <p14:tracePt t="232130" x="5380038" y="5554663"/>
          <p14:tracePt t="232147" x="5397500" y="5554663"/>
          <p14:tracePt t="232164" x="5426075" y="5554663"/>
          <p14:tracePt t="232179" x="5445125" y="5554663"/>
          <p14:tracePt t="232197" x="5472113" y="5554663"/>
          <p14:tracePt t="232213" x="5500688" y="5554663"/>
          <p14:tracePt t="232229" x="5527675" y="5554663"/>
          <p14:tracePt t="232246" x="5556250" y="5546725"/>
          <p14:tracePt t="232263" x="5584825" y="5546725"/>
          <p14:tracePt t="232280" x="5611813" y="5537200"/>
          <p14:tracePt t="232296" x="5630863" y="5537200"/>
          <p14:tracePt t="232313" x="5640388" y="5527675"/>
          <p14:tracePt t="232330" x="5649913" y="5518150"/>
          <p14:tracePt t="232354" x="5657850" y="5518150"/>
          <p14:tracePt t="232369" x="5667375" y="5518150"/>
          <p14:tracePt t="232410" x="5667375" y="5508625"/>
          <p14:tracePt t="232437" x="5667375" y="5499100"/>
          <p14:tracePt t="232450" x="5667375" y="5489575"/>
          <p14:tracePt t="232457" x="5667375" y="5480050"/>
          <p14:tracePt t="232464" x="5667375" y="5472113"/>
          <p14:tracePt t="232480" x="5667375" y="5443538"/>
          <p14:tracePt t="232496" x="5667375" y="5407025"/>
          <p14:tracePt t="232513" x="5657850" y="5332413"/>
          <p14:tracePt t="232530" x="5649913" y="5294313"/>
          <p14:tracePt t="232547" x="5640388" y="5229225"/>
          <p14:tracePt t="232563" x="5630863" y="5183188"/>
          <p14:tracePt t="232580" x="5621338" y="5145088"/>
          <p14:tracePt t="232596" x="5602288" y="5099050"/>
          <p14:tracePt t="232613" x="5602288" y="5072063"/>
          <p14:tracePt t="232630" x="5592763" y="5033963"/>
          <p14:tracePt t="232647" x="5584825" y="5014913"/>
          <p14:tracePt t="232664" x="5575300" y="4987925"/>
          <p14:tracePt t="232680" x="5556250" y="4968875"/>
          <p14:tracePt t="232697" x="5546725" y="4949825"/>
          <p14:tracePt t="232713" x="5537200" y="4932363"/>
          <p14:tracePt t="232730" x="5519738" y="4913313"/>
          <p14:tracePt t="232746" x="5472113" y="4903788"/>
          <p14:tracePt t="232763" x="5435600" y="4903788"/>
          <p14:tracePt t="232780" x="5351463" y="4903788"/>
          <p14:tracePt t="232797" x="5276850" y="4903788"/>
          <p14:tracePt t="232813" x="5211763" y="4913313"/>
          <p14:tracePt t="232830" x="5110163" y="4932363"/>
          <p14:tracePt t="232847" x="5062538" y="4932363"/>
          <p14:tracePt t="232863" x="5016500" y="4941888"/>
          <p14:tracePt t="232880" x="4987925" y="4941888"/>
          <p14:tracePt t="232897" x="4970463" y="4949825"/>
          <p14:tracePt t="232913" x="4960938" y="4949825"/>
          <p14:tracePt t="232930" x="4941888" y="4949825"/>
          <p14:tracePt t="232947" x="4932363" y="4949825"/>
          <p14:tracePt t="232964" x="4932363" y="4959350"/>
          <p14:tracePt t="232980" x="4922838" y="4959350"/>
          <p14:tracePt t="232997" x="4913313" y="4959350"/>
          <p14:tracePt t="233014" x="4905375" y="4978400"/>
          <p14:tracePt t="233030" x="4895850" y="4987925"/>
          <p14:tracePt t="233047" x="4895850" y="5006975"/>
          <p14:tracePt t="233048" x="4886325" y="5014913"/>
          <p14:tracePt t="233063" x="4886325" y="5043488"/>
          <p14:tracePt t="233080" x="4876800" y="5089525"/>
          <p14:tracePt t="233098" x="4857750" y="5192713"/>
          <p14:tracePt t="233113" x="4857750" y="5257800"/>
          <p14:tracePt t="233131" x="4848225" y="5322888"/>
          <p14:tracePt t="233147" x="4848225" y="5359400"/>
          <p14:tracePt t="233163" x="4848225" y="5407025"/>
          <p14:tracePt t="233165" x="4848225" y="5424488"/>
          <p14:tracePt t="233180" x="4867275" y="5462588"/>
          <p14:tracePt t="233197" x="4876800" y="5499100"/>
          <p14:tracePt t="233213" x="4932363" y="5564188"/>
          <p14:tracePt t="233230" x="4970463" y="5611813"/>
          <p14:tracePt t="233247" x="4997450" y="5629275"/>
          <p14:tracePt t="233263" x="5081588" y="5657850"/>
          <p14:tracePt t="233280" x="5118100" y="5667375"/>
          <p14:tracePt t="233281" x="5137150" y="5667375"/>
          <p14:tracePt t="233297" x="5192713" y="5684838"/>
          <p14:tracePt t="233314" x="5249863" y="5684838"/>
          <p14:tracePt t="233331" x="5322888" y="5684838"/>
          <p14:tracePt t="233347" x="5387975" y="5676900"/>
          <p14:tracePt t="233364" x="5491163" y="5657850"/>
          <p14:tracePt t="233380" x="5565775" y="5638800"/>
          <p14:tracePt t="233397" x="5695950" y="5602288"/>
          <p14:tracePt t="233414" x="5761038" y="5583238"/>
          <p14:tracePt t="233430" x="5835650" y="5546725"/>
          <p14:tracePt t="233447" x="5937250" y="5518150"/>
          <p14:tracePt t="233464" x="6002338" y="5489575"/>
          <p14:tracePt t="233480" x="6115050" y="5472113"/>
          <p14:tracePt t="233497" x="6180138" y="5462588"/>
          <p14:tracePt t="233514" x="6207125" y="5443538"/>
          <p14:tracePt t="233530" x="6235700" y="5443538"/>
          <p14:tracePt t="233547" x="6254750" y="5434013"/>
          <p14:tracePt t="233564" x="6264275" y="5424488"/>
          <p14:tracePt t="233580" x="6264275" y="5407025"/>
          <p14:tracePt t="233904" x="6245225" y="5407025"/>
          <p14:tracePt t="233911" x="6189663" y="5407025"/>
          <p14:tracePt t="233916" x="6124575" y="5407025"/>
          <p14:tracePt t="233930" x="5994400" y="5424488"/>
          <p14:tracePt t="233947" x="5835650" y="5424488"/>
          <p14:tracePt t="233965" x="5667375" y="5424488"/>
          <p14:tracePt t="233981" x="5565775" y="5424488"/>
          <p14:tracePt t="233998" x="5481638" y="5424488"/>
          <p14:tracePt t="234014" x="5407025" y="5424488"/>
          <p14:tracePt t="234031" x="5360988" y="5424488"/>
          <p14:tracePt t="234047" x="5332413" y="5414963"/>
          <p14:tracePt t="234064" x="5305425" y="5414963"/>
          <p14:tracePt t="234082" x="5267325" y="5407025"/>
          <p14:tracePt t="234098" x="5240338" y="5407025"/>
          <p14:tracePt t="234114" x="5221288" y="5387975"/>
          <p14:tracePt t="234131" x="5183188" y="5378450"/>
          <p14:tracePt t="234147" x="5175250" y="5368925"/>
          <p14:tracePt t="234164" x="5156200" y="5349875"/>
          <p14:tracePt t="234180" x="5137150" y="5341938"/>
          <p14:tracePt t="234198" x="5127625" y="5332413"/>
          <p14:tracePt t="234214" x="5110163" y="5322888"/>
          <p14:tracePt t="234232" x="5100638" y="5313363"/>
          <p14:tracePt t="234247" x="5100638" y="5303838"/>
          <p14:tracePt t="234264" x="5091113" y="5294313"/>
          <p14:tracePt t="234280" x="5091113" y="5284788"/>
          <p14:tracePt t="234308" x="5091113" y="5276850"/>
          <p14:tracePt t="234336" x="5091113" y="5267325"/>
          <p14:tracePt t="234355" x="5100638" y="5267325"/>
          <p14:tracePt t="234369" x="5110163" y="5267325"/>
          <p14:tracePt t="234382" x="5127625" y="5267325"/>
          <p14:tracePt t="234389" x="5137150" y="5267325"/>
          <p14:tracePt t="234397" x="5156200" y="5248275"/>
          <p14:tracePt t="234414" x="5202238" y="5248275"/>
          <p14:tracePt t="234431" x="5305425" y="5229225"/>
          <p14:tracePt t="234447" x="5370513" y="5219700"/>
          <p14:tracePt t="234464" x="5445125" y="5192713"/>
          <p14:tracePt t="234481" x="5537200" y="5183188"/>
          <p14:tracePt t="234497" x="5602288" y="5183188"/>
          <p14:tracePt t="234515" x="5686425" y="5183188"/>
          <p14:tracePt t="234532" x="5741988" y="5183188"/>
          <p14:tracePt t="234548" x="5797550" y="5192713"/>
          <p14:tracePt t="234565" x="5816600" y="5192713"/>
          <p14:tracePt t="234581" x="5835650" y="5202238"/>
          <p14:tracePt t="234886" x="5854700" y="5202238"/>
          <p14:tracePt t="234896" x="5872163" y="5202238"/>
          <p14:tracePt t="234904" x="5881688" y="5202238"/>
          <p14:tracePt t="234914" x="5891213" y="5202238"/>
          <p14:tracePt t="234931" x="5919788" y="5210175"/>
          <p14:tracePt t="234932" x="5927725" y="5210175"/>
          <p14:tracePt t="234947" x="5946775" y="5229225"/>
          <p14:tracePt t="234965" x="5965825" y="5248275"/>
          <p14:tracePt t="234966" x="5975350" y="5257800"/>
          <p14:tracePt t="234981" x="5994400" y="5267325"/>
          <p14:tracePt t="234998" x="6011863" y="5294313"/>
          <p14:tracePt t="235015" x="6040438" y="5341938"/>
          <p14:tracePt t="235031" x="6059488" y="5387975"/>
          <p14:tracePt t="235048" x="6076950" y="5434013"/>
          <p14:tracePt t="235064" x="6096000" y="5462588"/>
          <p14:tracePt t="235081" x="6096000" y="5489575"/>
          <p14:tracePt t="235082" x="6105525" y="5489575"/>
          <p14:tracePt t="235098" x="6105525" y="5518150"/>
          <p14:tracePt t="235115" x="6105525" y="5527675"/>
          <p14:tracePt t="235131" x="6105525" y="5546725"/>
          <p14:tracePt t="235148" x="6105525" y="5554663"/>
          <p14:tracePt t="235185" x="6096000" y="5554663"/>
          <p14:tracePt t="235191" x="6086475" y="5554663"/>
          <p14:tracePt t="235205" x="6067425" y="5554663"/>
          <p14:tracePt t="235214" x="6059488" y="5554663"/>
          <p14:tracePt t="235231" x="6040438" y="5537200"/>
          <p14:tracePt t="235248" x="5937250" y="5518150"/>
          <p14:tracePt t="235264" x="5845175" y="5480050"/>
          <p14:tracePt t="235281" x="5695950" y="5407025"/>
          <p14:tracePt t="235298" x="5584825" y="5368925"/>
          <p14:tracePt t="235315" x="5481638" y="5332413"/>
          <p14:tracePt t="235331" x="5407025" y="5303838"/>
          <p14:tracePt t="235348" x="5370513" y="5276850"/>
          <p14:tracePt t="235365" x="5295900" y="5238750"/>
          <p14:tracePt t="235381" x="5267325" y="5219700"/>
          <p14:tracePt t="235398" x="5230813" y="5202238"/>
          <p14:tracePt t="235415" x="5211763" y="5183188"/>
          <p14:tracePt t="235432" x="5192713" y="5164138"/>
          <p14:tracePt t="235448" x="5175250" y="5164138"/>
          <p14:tracePt t="235465" x="5165725" y="5154613"/>
          <p14:tracePt t="235481" x="5146675" y="5145088"/>
          <p14:tracePt t="235500" x="5137150" y="5145088"/>
          <p14:tracePt t="235515" x="5127625" y="5137150"/>
          <p14:tracePt t="235531" x="5118100" y="5137150"/>
          <p14:tracePt t="235548" x="5100638" y="5127625"/>
          <p14:tracePt t="235565" x="5091113" y="5127625"/>
          <p14:tracePt t="235581" x="5081588" y="5118100"/>
          <p14:tracePt t="235603" x="5072063" y="5118100"/>
          <p14:tracePt t="235693" x="5072063" y="5127625"/>
          <p14:tracePt t="235699" x="5072063" y="5137150"/>
          <p14:tracePt t="235713" x="5081588" y="5137150"/>
          <p14:tracePt t="235719" x="5091113" y="5137150"/>
          <p14:tracePt t="235731" x="5100638" y="5154613"/>
          <p14:tracePt t="235748" x="5127625" y="5192713"/>
          <p14:tracePt t="235765" x="5146675" y="5210175"/>
          <p14:tracePt t="235781" x="5175250" y="5257800"/>
          <p14:tracePt t="235799" x="5192713" y="5284788"/>
          <p14:tracePt t="235815" x="5202238" y="5303838"/>
          <p14:tracePt t="235832" x="5221288" y="5332413"/>
          <p14:tracePt t="235848" x="5230813" y="5341938"/>
          <p14:tracePt t="235865" x="5240338" y="5368925"/>
          <p14:tracePt t="235885" x="5240338" y="5378450"/>
          <p14:tracePt t="235898" x="5240338" y="5387975"/>
          <p14:tracePt t="235920" x="5240338" y="5397500"/>
          <p14:tracePt t="236090" x="5240338" y="5387975"/>
          <p14:tracePt t="237024" x="5249863" y="5387975"/>
          <p14:tracePt t="237031" x="5286375" y="5387975"/>
          <p14:tracePt t="237038" x="5314950" y="5387975"/>
          <p14:tracePt t="237049" x="5351463" y="5397500"/>
          <p14:tracePt t="237065" x="5426075" y="5414963"/>
          <p14:tracePt t="237082" x="5453063" y="5434013"/>
          <p14:tracePt t="237100" x="5481638" y="5443538"/>
          <p14:tracePt t="237116" x="5500688" y="5453063"/>
          <p14:tracePt t="237132" x="5510213" y="5453063"/>
          <p14:tracePt t="237181" x="5500688" y="5453063"/>
          <p14:tracePt t="237188" x="5500688" y="5443538"/>
          <p14:tracePt t="237198" x="5491163" y="5443538"/>
          <p14:tracePt t="237217" x="5481638" y="5434013"/>
          <p14:tracePt t="237232" x="5472113" y="5434013"/>
          <p14:tracePt t="237249" x="5472113" y="5424488"/>
          <p14:tracePt t="237265" x="5453063" y="5414963"/>
          <p14:tracePt t="237282" x="5445125" y="5407025"/>
          <p14:tracePt t="237299" x="5426075" y="5407025"/>
          <p14:tracePt t="237315" x="5416550" y="5407025"/>
          <p14:tracePt t="237333" x="5397500" y="5387975"/>
          <p14:tracePt t="237349" x="5380038" y="5378450"/>
          <p14:tracePt t="237366" x="5360988" y="5349875"/>
          <p14:tracePt t="237382" x="5332413" y="5341938"/>
          <p14:tracePt t="237399" x="5314950" y="5332413"/>
          <p14:tracePt t="237415" x="5295900" y="5313363"/>
          <p14:tracePt t="237432" x="5286375" y="5303838"/>
          <p14:tracePt t="237456" x="5286375" y="5294313"/>
          <p14:tracePt t="237465" x="5276850" y="5284788"/>
          <p14:tracePt t="237490" x="5267325" y="5276850"/>
          <p14:tracePt t="238347" x="5286375" y="5267325"/>
          <p14:tracePt t="238354" x="5305425" y="5257800"/>
          <p14:tracePt t="238366" x="5322888" y="5257800"/>
          <p14:tracePt t="238382" x="5397500" y="5219700"/>
          <p14:tracePt t="238399" x="5435600" y="5219700"/>
          <p14:tracePt t="238416" x="5481638" y="5219700"/>
          <p14:tracePt t="238433" x="5510213" y="5238750"/>
          <p14:tracePt t="238450" x="5519738" y="5248275"/>
          <p14:tracePt t="238451" x="5519738" y="5257800"/>
          <p14:tracePt t="238466" x="5537200" y="5276850"/>
          <p14:tracePt t="238483" x="5546725" y="5284788"/>
          <p14:tracePt t="238499" x="5546725" y="5313363"/>
          <p14:tracePt t="238516" x="5546725" y="5322888"/>
          <p14:tracePt t="238534" x="5546725" y="5341938"/>
          <p14:tracePt t="238549" x="5546725" y="5349875"/>
          <p14:tracePt t="238566" x="5527675" y="5368925"/>
          <p14:tracePt t="238583" x="5527675" y="5378450"/>
          <p14:tracePt t="238599" x="5519738" y="5378450"/>
          <p14:tracePt t="238663" x="5510213" y="5378450"/>
          <p14:tracePt t="238677" x="5500688" y="5378450"/>
          <p14:tracePt t="238690" x="5491163" y="5378450"/>
          <p14:tracePt t="238699" x="5481638" y="5378450"/>
          <p14:tracePt t="238717" x="5462588" y="5378450"/>
          <p14:tracePt t="238733" x="5426075" y="5387975"/>
          <p14:tracePt t="238749" x="5387975" y="5387975"/>
          <p14:tracePt t="238766" x="5341938" y="5387975"/>
          <p14:tracePt t="238783" x="5314950" y="5387975"/>
          <p14:tracePt t="238800" x="5286375" y="5387975"/>
          <p14:tracePt t="238816" x="5276850" y="5387975"/>
          <p14:tracePt t="238833" x="5249863" y="5387975"/>
          <p14:tracePt t="238849" x="5240338" y="5387975"/>
          <p14:tracePt t="238866" x="5230813" y="5387975"/>
          <p14:tracePt t="238883" x="5221288" y="5387975"/>
          <p14:tracePt t="238910" x="5211763" y="5387975"/>
          <p14:tracePt t="239219" x="5221288" y="5378450"/>
          <p14:tracePt t="239253" x="5240338" y="5359400"/>
          <p14:tracePt t="239266" x="5257800" y="5341938"/>
          <p14:tracePt t="239273" x="5267325" y="5341938"/>
          <p14:tracePt t="239283" x="5276850" y="5332413"/>
          <p14:tracePt t="239299" x="5305425" y="5313363"/>
          <p14:tracePt t="239316" x="5380038" y="5276850"/>
          <p14:tracePt t="239333" x="5416550" y="5267325"/>
          <p14:tracePt t="239350" x="5462588" y="5257800"/>
          <p14:tracePt t="239366" x="5491163" y="5257800"/>
          <p14:tracePt t="239383" x="5519738" y="5257800"/>
          <p14:tracePt t="239400" x="5537200" y="5257800"/>
          <p14:tracePt t="239416" x="5546725" y="5257800"/>
          <p14:tracePt t="239500" x="5537200" y="5257800"/>
          <p14:tracePt t="239507" x="5527675" y="5257800"/>
          <p14:tracePt t="239517" x="5519738" y="5257800"/>
          <p14:tracePt t="239533" x="5500688" y="5257800"/>
          <p14:tracePt t="239550" x="5472113" y="5257800"/>
          <p14:tracePt t="239567" x="5445125" y="5257800"/>
          <p14:tracePt t="239583" x="5397500" y="5257800"/>
          <p14:tracePt t="239600" x="5380038" y="5257800"/>
          <p14:tracePt t="239616" x="5351463" y="5257800"/>
          <p14:tracePt t="239634" x="5332413" y="5257800"/>
          <p14:tracePt t="239650" x="5322888" y="5257800"/>
          <p14:tracePt t="239667" x="5314950" y="5257800"/>
          <p14:tracePt t="239683" x="5305425" y="5257800"/>
          <p14:tracePt t="239700" x="5295900" y="5257800"/>
          <p14:tracePt t="239717" x="5286375" y="5257800"/>
          <p14:tracePt t="243222" x="5295900" y="5257800"/>
          <p14:tracePt t="243227" x="5305425" y="5257800"/>
          <p14:tracePt t="243237" x="5332413" y="5257800"/>
          <p14:tracePt t="243252" x="5370513" y="5257800"/>
          <p14:tracePt t="243269" x="5462588" y="5257800"/>
          <p14:tracePt t="243285" x="5519738" y="5257800"/>
          <p14:tracePt t="243303" x="5584825" y="5257800"/>
          <p14:tracePt t="243318" x="5630863" y="5267325"/>
          <p14:tracePt t="243335" x="5657850" y="5267325"/>
          <p14:tracePt t="243352" x="5676900" y="5276850"/>
          <p14:tracePt t="243368" x="5695950" y="5276850"/>
          <p14:tracePt t="243386" x="5715000" y="5276850"/>
          <p14:tracePt t="243413" x="5722938" y="5276850"/>
          <p14:tracePt t="243427" x="5722938" y="5267325"/>
          <p14:tracePt t="243440" x="5722938" y="5257800"/>
          <p14:tracePt t="243453" x="5722938" y="5238750"/>
          <p14:tracePt t="243469" x="5770563" y="5108575"/>
          <p14:tracePt t="243486" x="5826125" y="4922838"/>
          <p14:tracePt t="243502" x="6151563" y="4149725"/>
          <p14:tracePt t="243519" x="6811963" y="2633663"/>
          <p14:tracePt t="243536" x="7715250" y="781050"/>
          <p14:tracePt t="246300" x="12023725" y="4094163"/>
          <p14:tracePt t="246307" x="11941175" y="4094163"/>
          <p14:tracePt t="246320" x="11876088" y="4103688"/>
          <p14:tracePt t="246336" x="11736388" y="4122738"/>
          <p14:tracePt t="246353" x="11661775" y="4159250"/>
          <p14:tracePt t="246369" x="11549063" y="4224338"/>
          <p14:tracePt t="246386" x="11466513" y="4279900"/>
          <p14:tracePt t="246404" x="11288713" y="4419600"/>
          <p14:tracePt t="246420" x="11168063" y="4484688"/>
          <p14:tracePt t="246436" x="11066463" y="4540250"/>
          <p14:tracePt t="246453" x="10944225" y="4578350"/>
          <p14:tracePt t="246469" x="10871200" y="4587875"/>
          <p14:tracePt t="246486" x="10758488" y="4597400"/>
          <p14:tracePt t="246503" x="10693400" y="4587875"/>
          <p14:tracePt t="246520" x="10599738" y="4522788"/>
          <p14:tracePt t="246536" x="10591800" y="4438650"/>
          <p14:tracePt t="246553" x="10618788" y="4327525"/>
          <p14:tracePt t="246571" x="10926763" y="3992563"/>
          <p14:tracePt t="246586" x="11288713" y="3768725"/>
          <p14:tracePt t="246603" x="11922125" y="3498850"/>
          <p14:tracePt t="247214" x="11736388" y="3313113"/>
          <p14:tracePt t="247221" x="11606213" y="3359150"/>
          <p14:tracePt t="247237" x="11437938" y="3414713"/>
          <p14:tracePt t="247253" x="11437938" y="3424238"/>
          <p14:tracePt t="247462" x="11382375" y="3433763"/>
          <p14:tracePt t="247469" x="11279188" y="3433763"/>
          <p14:tracePt t="247475" x="11122025" y="3452813"/>
          <p14:tracePt t="247487" x="10944225" y="3452813"/>
          <p14:tracePt t="247503" x="10312400" y="3414713"/>
          <p14:tracePt t="247520" x="9698038" y="3219450"/>
          <p14:tracePt t="247537" x="8943975" y="2800350"/>
          <p14:tracePt t="247553" x="8628063" y="2559050"/>
          <p14:tracePt t="247571" x="8329613" y="2224088"/>
          <p14:tracePt t="247587" x="8134350" y="1982788"/>
          <p14:tracePt t="247604" x="8004175" y="1785938"/>
          <p14:tracePt t="247620" x="7864475" y="1628775"/>
          <p14:tracePt t="247637" x="7818438" y="1573213"/>
          <p14:tracePt t="247653" x="7734300" y="1516063"/>
          <p14:tracePt t="247670" x="7696200" y="1498600"/>
          <p14:tracePt t="247687" x="7669213" y="1479550"/>
          <p14:tracePt t="247704" x="7631113" y="1460500"/>
          <p14:tracePt t="247720" x="7621588" y="1460500"/>
          <p14:tracePt t="247737" x="7604125" y="1450975"/>
          <p14:tracePt t="247757" x="7594600" y="1450975"/>
          <p14:tracePt t="247770" x="7585075" y="1450975"/>
          <p14:tracePt t="247787" x="7539038" y="1479550"/>
          <p14:tracePt t="247804" x="7426325" y="1554163"/>
          <p14:tracePt t="247820" x="7315200" y="1609725"/>
          <p14:tracePt t="247837" x="7175500" y="1684338"/>
          <p14:tracePt t="247853" x="6980238" y="1730375"/>
          <p14:tracePt t="247870" x="6869113" y="1749425"/>
          <p14:tracePt t="247887" x="6756400" y="1712913"/>
          <p14:tracePt t="247903" x="6710363" y="1655763"/>
          <p14:tracePt t="247920" x="6700838" y="1590675"/>
          <p14:tracePt t="248147" x="6672263" y="1581150"/>
          <p14:tracePt t="248153" x="6635750" y="1563688"/>
          <p14:tracePt t="248160" x="6599238" y="1535113"/>
          <p14:tracePt t="248171" x="6551613" y="1498600"/>
          <p14:tracePt t="248187" x="6496050" y="1443038"/>
          <p14:tracePt t="248188" x="6469063" y="1414463"/>
          <p14:tracePt t="248203" x="6402388" y="1330325"/>
          <p14:tracePt t="248220" x="6346825" y="1255713"/>
          <p14:tracePt t="248237" x="6300788" y="1144588"/>
          <p14:tracePt t="248254" x="6291263" y="1108075"/>
          <p14:tracePt t="248271" x="6272213" y="1069975"/>
          <p14:tracePt t="248297" x="6281738" y="1079500"/>
          <p14:tracePt t="248304" x="6291263" y="1098550"/>
          <p14:tracePt t="248320" x="6337300" y="1246188"/>
          <p14:tracePt t="248337" x="6365875" y="1554163"/>
          <p14:tracePt t="248339" x="6402388" y="1778000"/>
          <p14:tracePt t="248354" x="6421438" y="2354263"/>
          <p14:tracePt t="248370" x="6421438" y="2847975"/>
          <p14:tracePt t="248387" x="6384925" y="3368675"/>
          <p14:tracePt t="248404" x="6365875" y="3582988"/>
          <p14:tracePt t="248420" x="6356350" y="3870325"/>
          <p14:tracePt t="248437" x="6356350" y="3992563"/>
          <p14:tracePt t="248454" x="6356350" y="4103688"/>
          <p14:tracePt t="248470" x="6384925" y="4214813"/>
          <p14:tracePt t="248487" x="6421438" y="4252913"/>
          <p14:tracePt t="248702" x="6402388" y="4318000"/>
          <p14:tracePt t="248706" x="6329363" y="4410075"/>
          <p14:tracePt t="248721" x="6151563" y="4679950"/>
          <p14:tracePt t="248737" x="5984875" y="4941888"/>
          <p14:tracePt t="248755" x="5845175" y="5154613"/>
          <p14:tracePt t="248771" x="5789613" y="5229225"/>
          <p14:tracePt t="248787" x="5770563" y="5284788"/>
          <p14:tracePt t="248805" x="5722938" y="5341938"/>
          <p14:tracePt t="248821" x="5722938" y="5359400"/>
          <p14:tracePt t="248837" x="5715000" y="5378450"/>
          <p14:tracePt t="248855" x="5715000" y="5387975"/>
          <p14:tracePt t="248870" x="5705475" y="5397500"/>
          <p14:tracePt t="248887" x="5705475" y="5407025"/>
          <p14:tracePt t="249222" x="5676900" y="5407025"/>
          <p14:tracePt t="249228" x="5657850" y="5407025"/>
          <p14:tracePt t="249237" x="5621338" y="5407025"/>
          <p14:tracePt t="249255" x="5556250" y="5407025"/>
          <p14:tracePt t="249271" x="5472113" y="5407025"/>
          <p14:tracePt t="249288" x="5435600" y="5397500"/>
          <p14:tracePt t="249304" x="5387975" y="5387975"/>
          <p14:tracePt t="249321" x="5360988" y="5378450"/>
          <p14:tracePt t="249339" x="5341938" y="5359400"/>
          <p14:tracePt t="249354" x="5332413" y="5359400"/>
          <p14:tracePt t="249373" x="5322888" y="5349875"/>
          <p14:tracePt t="249441" x="5322888" y="5359400"/>
          <p14:tracePt t="249516" x="5314950" y="5359400"/>
          <p14:tracePt t="249544" x="5314950" y="5349875"/>
          <p14:tracePt t="249557" x="5314950" y="5341938"/>
          <p14:tracePt t="249578" x="5314950" y="5332413"/>
          <p14:tracePt t="249585" x="5314950" y="5322888"/>
          <p14:tracePt t="249598" x="5314950" y="5313363"/>
          <p14:tracePt t="249605" x="5314950" y="5303838"/>
          <p14:tracePt t="249621" x="5322888" y="5284788"/>
          <p14:tracePt t="249638" x="5341938" y="5267325"/>
          <p14:tracePt t="249655" x="5380038" y="5238750"/>
          <p14:tracePt t="249671" x="5407025" y="5210175"/>
          <p14:tracePt t="249689" x="5472113" y="5183188"/>
          <p14:tracePt t="249704" x="5527675" y="5173663"/>
          <p14:tracePt t="249721" x="5584825" y="5145088"/>
          <p14:tracePt t="249738" x="5649913" y="5127625"/>
          <p14:tracePt t="249754" x="5715000" y="5127625"/>
          <p14:tracePt t="249771" x="5797550" y="5127625"/>
          <p14:tracePt t="249788" x="5862638" y="5127625"/>
          <p14:tracePt t="249805" x="5937250" y="5145088"/>
          <p14:tracePt t="249821" x="5984875" y="5164138"/>
          <p14:tracePt t="249838" x="6040438" y="5173663"/>
          <p14:tracePt t="249854" x="6142038" y="5219700"/>
          <p14:tracePt t="249871" x="6207125" y="5248275"/>
          <p14:tracePt t="249888" x="6291263" y="5294313"/>
          <p14:tracePt t="249904" x="6346825" y="5341938"/>
          <p14:tracePt t="249921" x="6421438" y="5387975"/>
          <p14:tracePt t="249938" x="6450013" y="5424488"/>
          <p14:tracePt t="249954" x="6477000" y="5443538"/>
          <p14:tracePt t="249971" x="6496050" y="5462588"/>
          <p14:tracePt t="250273" x="6496050" y="5472113"/>
          <p14:tracePt t="250279" x="6486525" y="5472113"/>
          <p14:tracePt t="250288" x="6469063" y="5480050"/>
          <p14:tracePt t="250305" x="6430963" y="5499100"/>
          <p14:tracePt t="250321" x="6329363" y="5527675"/>
          <p14:tracePt t="250338" x="6254750" y="5527675"/>
          <p14:tracePt t="250355" x="6161088" y="5527675"/>
          <p14:tracePt t="250371" x="6105525" y="5527675"/>
          <p14:tracePt t="250389" x="6049963" y="5527675"/>
          <p14:tracePt t="250405" x="6030913" y="5518150"/>
          <p14:tracePt t="250421" x="6021388" y="5508625"/>
          <p14:tracePt t="250438" x="6011863" y="5489575"/>
          <p14:tracePt t="250457" x="6011863" y="5480050"/>
          <p14:tracePt t="250478" x="6030913" y="5480050"/>
          <p14:tracePt t="250488" x="6040438" y="5472113"/>
          <p14:tracePt t="250507" x="6086475" y="5462588"/>
          <p14:tracePt t="250521" x="6124575" y="5443538"/>
          <p14:tracePt t="250538" x="6151563" y="5443538"/>
          <p14:tracePt t="250555" x="6189663" y="5434013"/>
          <p14:tracePt t="250571" x="6207125" y="5434013"/>
          <p14:tracePt t="250588" x="6216650" y="5434013"/>
          <p14:tracePt t="250605" x="6235700" y="5434013"/>
          <p14:tracePt t="250656" x="6226175" y="5434013"/>
          <p14:tracePt t="250663" x="6216650" y="5434013"/>
          <p14:tracePt t="250671" x="6207125" y="5434013"/>
          <p14:tracePt t="250688" x="6189663" y="5434013"/>
          <p14:tracePt t="250705" x="6161088" y="5424488"/>
          <p14:tracePt t="250722" x="6151563" y="5414963"/>
          <p14:tracePt t="250739" x="6132513" y="5387975"/>
          <p14:tracePt t="250755" x="6132513" y="5378450"/>
          <p14:tracePt t="250772" x="6132513" y="5359400"/>
          <p14:tracePt t="250788" x="6151563" y="5349875"/>
          <p14:tracePt t="250805" x="6180138" y="5341938"/>
          <p14:tracePt t="250821" x="6281738" y="5322888"/>
          <p14:tracePt t="250839" x="6346825" y="5313363"/>
          <p14:tracePt t="250856" x="6450013" y="5303838"/>
          <p14:tracePt t="250872" x="6505575" y="5303838"/>
          <p14:tracePt t="250889" x="6570663" y="5303838"/>
          <p14:tracePt t="250905" x="6616700" y="5303838"/>
          <p14:tracePt t="250922" x="6635750" y="5313363"/>
          <p14:tracePt t="250952" x="6635750" y="5322888"/>
          <p14:tracePt t="250958" x="6626225" y="5322888"/>
          <p14:tracePt t="250972" x="6599238" y="5322888"/>
          <p14:tracePt t="250988" x="6542088" y="5322888"/>
          <p14:tracePt t="251005" x="6505575" y="5322888"/>
          <p14:tracePt t="251022" x="6450013" y="5322888"/>
          <p14:tracePt t="251038" x="6430963" y="5322888"/>
          <p14:tracePt t="251055" x="6394450" y="5313363"/>
          <p14:tracePt t="251072" x="6384925" y="5303838"/>
          <p14:tracePt t="251088" x="6375400" y="5303838"/>
          <p14:tracePt t="251364" x="6329363" y="5313363"/>
          <p14:tracePt t="251369" x="6245225" y="5322888"/>
          <p14:tracePt t="251376" x="6124575" y="5349875"/>
          <p14:tracePt t="251389" x="5965825" y="5387975"/>
          <p14:tracePt t="251405" x="5276850" y="5434013"/>
          <p14:tracePt t="251422" x="4886325" y="5434013"/>
          <p14:tracePt t="251438" x="4522788" y="5414963"/>
          <p14:tracePt t="251455" x="4383088" y="5407025"/>
          <p14:tracePt t="251472" x="4291013" y="5397500"/>
          <p14:tracePt t="251488" x="4262438" y="5387975"/>
          <p14:tracePt t="251505" x="4243388" y="5387975"/>
          <p14:tracePt t="251523" x="4233863" y="5378450"/>
          <p14:tracePt t="251538" x="4225925" y="5378450"/>
          <p14:tracePt t="251575" x="4216400" y="5378450"/>
          <p14:tracePt t="251596" x="4206875" y="5378450"/>
          <p14:tracePt t="251602" x="4197350" y="5378450"/>
          <p14:tracePt t="251623" x="4187825" y="5378450"/>
          <p14:tracePt t="251636" x="4178300" y="5378450"/>
          <p14:tracePt t="251643" x="4160838" y="5378450"/>
          <p14:tracePt t="251657" x="4141788" y="5378450"/>
          <p14:tracePt t="251672" x="4113213" y="5378450"/>
          <p14:tracePt t="251689" x="4076700" y="5378450"/>
          <p14:tracePt t="251706" x="4048125" y="5378450"/>
          <p14:tracePt t="251722" x="4038600" y="5378450"/>
          <p14:tracePt t="251746" x="4057650" y="5378450"/>
          <p14:tracePt t="251755" x="4095750" y="5378450"/>
          <p14:tracePt t="251772" x="4160838" y="5368925"/>
          <p14:tracePt t="251789" x="4356100" y="5368925"/>
          <p14:tracePt t="251806" x="4578350" y="5368925"/>
          <p14:tracePt t="251822" x="4876800" y="5368925"/>
          <p14:tracePt t="251839" x="5081588" y="5368925"/>
          <p14:tracePt t="251855" x="5257800" y="5368925"/>
          <p14:tracePt t="251856" x="5305425" y="5368925"/>
          <p14:tracePt t="251872" x="5407025" y="5368925"/>
          <p14:tracePt t="251889" x="5462588" y="5368925"/>
          <p14:tracePt t="251905" x="5510213" y="5368925"/>
          <p14:tracePt t="251922" x="5527675" y="5368925"/>
          <p14:tracePt t="251942" x="5556250" y="5368925"/>
          <p14:tracePt t="251955" x="5575300" y="5368925"/>
          <p14:tracePt t="251972" x="5584825" y="5368925"/>
          <p14:tracePt t="251989" x="5611813" y="5368925"/>
          <p14:tracePt t="252005" x="5621338" y="5368925"/>
          <p14:tracePt t="252022" x="5630863" y="5368925"/>
          <p14:tracePt t="252039" x="5640388" y="5368925"/>
          <p14:tracePt t="252055" x="5649913" y="5368925"/>
          <p14:tracePt t="252083" x="5640388" y="5368925"/>
          <p14:tracePt t="252089" x="5630863" y="5368925"/>
          <p14:tracePt t="252106" x="5621338" y="5368925"/>
          <p14:tracePt t="252123" x="5611813" y="5368925"/>
          <p14:tracePt t="252139" x="5592763" y="5368925"/>
          <p14:tracePt t="252156" x="5575300" y="5368925"/>
          <p14:tracePt t="252172" x="5546725" y="5368925"/>
          <p14:tracePt t="252189" x="5510213" y="5368925"/>
          <p14:tracePt t="252205" x="5472113" y="5368925"/>
          <p14:tracePt t="252206" x="5453063" y="5368925"/>
          <p14:tracePt t="252222" x="5407025" y="5368925"/>
          <p14:tracePt t="252239" x="5380038" y="5368925"/>
          <p14:tracePt t="252255" x="5351463" y="5368925"/>
          <p14:tracePt t="252272" x="5332413" y="5368925"/>
          <p14:tracePt t="252289" x="5314950" y="5368925"/>
          <p14:tracePt t="252306" x="5305425" y="5368925"/>
          <p14:tracePt t="252572" x="5314950" y="5359400"/>
          <p14:tracePt t="252577" x="5351463" y="5349875"/>
          <p14:tracePt t="252589" x="5397500" y="5322888"/>
          <p14:tracePt t="252606" x="5575300" y="5257800"/>
          <p14:tracePt t="252622" x="5715000" y="5202238"/>
          <p14:tracePt t="252639" x="5927725" y="5164138"/>
          <p14:tracePt t="252656" x="6030913" y="5145088"/>
          <p14:tracePt t="252672" x="6151563" y="5137150"/>
          <p14:tracePt t="252689" x="6310313" y="5154613"/>
          <p14:tracePt t="252706" x="6375400" y="5173663"/>
          <p14:tracePt t="252722" x="6450013" y="5229225"/>
          <p14:tracePt t="252739" x="6505575" y="5267325"/>
          <p14:tracePt t="252756" x="6542088" y="5303838"/>
          <p14:tracePt t="252773" x="6580188" y="5322888"/>
          <p14:tracePt t="252790" x="6607175" y="5359400"/>
          <p14:tracePt t="252791" x="6645275" y="5368925"/>
          <p14:tracePt t="252807" x="6672263" y="5397500"/>
          <p14:tracePt t="252823" x="6700838" y="5414963"/>
          <p14:tracePt t="252839" x="6775450" y="5453063"/>
          <p14:tracePt t="252857" x="6811963" y="5472113"/>
          <p14:tracePt t="252873" x="6859588" y="5508625"/>
          <p14:tracePt t="252889" x="6896100" y="5527675"/>
          <p14:tracePt t="252908" x="6934200" y="5537200"/>
          <p14:tracePt t="252922" x="6951663" y="5554663"/>
          <p14:tracePt t="252939" x="6970713" y="5554663"/>
          <p14:tracePt t="252957" x="6980238" y="5573713"/>
          <p14:tracePt t="252973" x="6980238" y="5583238"/>
          <p14:tracePt t="253004" x="6980238" y="5592763"/>
          <p14:tracePt t="253010" x="6970713" y="5592763"/>
          <p14:tracePt t="253023" x="6951663" y="5592763"/>
          <p14:tracePt t="253039" x="6869113" y="5602288"/>
          <p14:tracePt t="253056" x="6775450" y="5602288"/>
          <p14:tracePt t="253073" x="6645275" y="5611813"/>
          <p14:tracePt t="253089" x="6551613" y="5611813"/>
          <p14:tracePt t="253106" x="6450013" y="5611813"/>
          <p14:tracePt t="253122" x="6421438" y="5611813"/>
          <p14:tracePt t="253139" x="6384925" y="5611813"/>
          <p14:tracePt t="253156" x="6365875" y="5611813"/>
          <p14:tracePt t="253174" x="6346825" y="5611813"/>
          <p14:tracePt t="253189" x="6329363" y="5602288"/>
          <p14:tracePt t="253206" x="6319838" y="5602288"/>
          <p14:tracePt t="253223" x="6310313" y="5592763"/>
          <p14:tracePt t="253250" x="6310313" y="5583238"/>
          <p14:tracePt t="253257" x="6310313" y="5573713"/>
          <p14:tracePt t="253298" x="6310313" y="5564188"/>
          <p14:tracePt t="253326" x="6310313" y="5554663"/>
          <p14:tracePt t="253367" x="6310313" y="5546725"/>
          <p14:tracePt t="253402" x="6319838" y="5537200"/>
          <p14:tracePt t="253422" x="6329363" y="5527675"/>
          <p14:tracePt t="253436" x="6337300" y="5518150"/>
          <p14:tracePt t="253449" x="6346825" y="5508625"/>
          <p14:tracePt t="253456" x="6356350" y="5508625"/>
          <p14:tracePt t="253473" x="6365875" y="5489575"/>
          <p14:tracePt t="253490" x="6394450" y="5480050"/>
          <p14:tracePt t="253491" x="6402388" y="5462588"/>
          <p14:tracePt t="253506" x="6421438" y="5453063"/>
          <p14:tracePt t="253524" x="6440488" y="5443538"/>
          <p14:tracePt t="253539" x="6469063" y="5434013"/>
          <p14:tracePt t="253556" x="6486525" y="5424488"/>
          <p14:tracePt t="253573" x="6505575" y="5424488"/>
          <p14:tracePt t="253574" x="6515100" y="5424488"/>
          <p14:tracePt t="253589" x="6524625" y="5424488"/>
          <p14:tracePt t="253607" x="6534150" y="5424488"/>
          <p14:tracePt t="253635" x="6542088" y="5424488"/>
          <p14:tracePt t="253655" x="6551613" y="5424488"/>
          <p14:tracePt t="254029" x="6580188" y="5424488"/>
          <p14:tracePt t="254033" x="6607175" y="5443538"/>
          <p14:tracePt t="254040" x="6626225" y="5472113"/>
          <p14:tracePt t="254056" x="6710363" y="5508625"/>
          <p14:tracePt t="254073" x="6794500" y="5583238"/>
          <p14:tracePt t="254091" x="6905625" y="5703888"/>
          <p14:tracePt t="254107" x="6970713" y="5778500"/>
          <p14:tracePt t="254123" x="7026275" y="5834063"/>
          <p14:tracePt t="254140" x="7054850" y="5862638"/>
          <p14:tracePt t="254157" x="7081838" y="5889625"/>
          <p14:tracePt t="254173" x="7081838" y="5899150"/>
          <p14:tracePt t="254190" x="7091363" y="5908675"/>
          <p14:tracePt t="254206" x="7100888" y="5918200"/>
          <p14:tracePt t="254543" x="7100888" y="5908675"/>
          <p14:tracePt t="254548" x="7100888" y="5881688"/>
          <p14:tracePt t="254556" x="7100888" y="5872163"/>
          <p14:tracePt t="254573" x="7100888" y="5824538"/>
          <p14:tracePt t="254590" x="7100888" y="5759450"/>
          <p14:tracePt t="254606" x="7100888" y="5713413"/>
          <p14:tracePt t="254623" x="7100888" y="5684838"/>
          <p14:tracePt t="254640" x="7100888" y="5657850"/>
          <p14:tracePt t="254656" x="7100888" y="5611813"/>
          <p14:tracePt t="254673" x="7100888" y="5573713"/>
          <p14:tracePt t="254690" x="7091363" y="5546725"/>
          <p14:tracePt t="254707" x="7064375" y="5499100"/>
          <p14:tracePt t="254724" x="7035800" y="5480050"/>
          <p14:tracePt t="254740" x="6970713" y="5414963"/>
          <p14:tracePt t="254757" x="6942138" y="5387975"/>
          <p14:tracePt t="254773" x="6905625" y="5368925"/>
          <p14:tracePt t="254790" x="6877050" y="5322888"/>
          <p14:tracePt t="254807" x="6850063" y="5284788"/>
          <p14:tracePt t="254823" x="6811963" y="5248275"/>
          <p14:tracePt t="254840" x="6765925" y="5219700"/>
          <p14:tracePt t="254857" x="6719888" y="5183188"/>
          <p14:tracePt t="254873" x="6681788" y="5164138"/>
          <p14:tracePt t="254890" x="6645275" y="5137150"/>
          <p14:tracePt t="254907" x="6599238" y="5118100"/>
          <p14:tracePt t="254923" x="6561138" y="5108575"/>
          <p14:tracePt t="254940" x="6496050" y="5108575"/>
          <p14:tracePt t="254957" x="6459538" y="5127625"/>
          <p14:tracePt t="254973" x="6384925" y="5192713"/>
          <p14:tracePt t="254990" x="6356350" y="5219700"/>
          <p14:tracePt t="255007" x="6337300" y="5267325"/>
          <p14:tracePt t="255024" x="6329363" y="5341938"/>
          <p14:tracePt t="255040" x="6329363" y="5397500"/>
          <p14:tracePt t="255057" x="6356350" y="5499100"/>
          <p14:tracePt t="255075" x="6394450" y="5554663"/>
          <p14:tracePt t="255090" x="6469063" y="5638800"/>
          <p14:tracePt t="255108" x="6534150" y="5694363"/>
          <p14:tracePt t="255125" x="6635750" y="5749925"/>
          <p14:tracePt t="255140" x="6719888" y="5797550"/>
          <p14:tracePt t="255157" x="6794500" y="5824538"/>
          <p14:tracePt t="255173" x="6905625" y="5853113"/>
          <p14:tracePt t="255190" x="6942138" y="5862638"/>
          <p14:tracePt t="255207" x="7008813" y="5862638"/>
          <p14:tracePt t="255224" x="7016750" y="5862638"/>
          <p14:tracePt t="255240" x="7054850" y="5853113"/>
          <p14:tracePt t="255257" x="7119938" y="5807075"/>
          <p14:tracePt t="255273" x="7146925" y="5768975"/>
          <p14:tracePt t="255290" x="7185025" y="5722938"/>
          <p14:tracePt t="255307" x="7204075" y="5694363"/>
          <p14:tracePt t="255324" x="7213600" y="5657850"/>
          <p14:tracePt t="255340" x="7221538" y="5629275"/>
          <p14:tracePt t="255357" x="7231063" y="5602288"/>
          <p14:tracePt t="255373" x="7231063" y="5554663"/>
          <p14:tracePt t="255390" x="7213600" y="5527675"/>
          <p14:tracePt t="255407" x="7138988" y="5499100"/>
          <p14:tracePt t="255424" x="7064375" y="5480050"/>
          <p14:tracePt t="255440" x="6859588" y="5480050"/>
          <p14:tracePt t="255457" x="6729413" y="5489575"/>
          <p14:tracePt t="255474" x="6599238" y="5518150"/>
          <p14:tracePt t="255490" x="6477000" y="5564188"/>
          <p14:tracePt t="255507" x="6440488" y="5583238"/>
          <p14:tracePt t="255524" x="6411913" y="5619750"/>
          <p14:tracePt t="255541" x="6402388" y="5638800"/>
          <p14:tracePt t="255557" x="6402388" y="5694363"/>
          <p14:tracePt t="255575" x="6440488" y="5759450"/>
          <p14:tracePt t="255590" x="6477000" y="5788025"/>
          <p14:tracePt t="255607" x="6542088" y="5872163"/>
          <p14:tracePt t="255624" x="6607175" y="5899150"/>
          <p14:tracePt t="255640" x="6729413" y="5954713"/>
          <p14:tracePt t="255657" x="6804025" y="5964238"/>
          <p14:tracePt t="255674" x="6877050" y="5964238"/>
          <p14:tracePt t="255674" x="6942138" y="5964238"/>
          <p14:tracePt t="255691" x="7016750" y="5946775"/>
          <p14:tracePt t="255707" x="7100888" y="5881688"/>
          <p14:tracePt t="255724" x="7194550" y="5778500"/>
          <p14:tracePt t="255741" x="7250113" y="5703888"/>
          <p14:tracePt t="255757" x="7269163" y="5602288"/>
          <p14:tracePt t="255774" x="7250113" y="5518150"/>
          <p14:tracePt t="255791" x="7138988" y="5407025"/>
          <p14:tracePt t="255807" x="7008813" y="5359400"/>
          <p14:tracePt t="255824" x="6877050" y="5322888"/>
          <p14:tracePt t="255840" x="6681788" y="5284788"/>
          <p14:tracePt t="255857" x="6561138" y="5284788"/>
          <p14:tracePt t="255874" x="6411913" y="5322888"/>
          <p14:tracePt t="255890" x="6346825" y="5359400"/>
          <p14:tracePt t="255907" x="6272213" y="5453063"/>
          <p14:tracePt t="255924" x="6226175" y="5518150"/>
          <p14:tracePt t="255940" x="6216650" y="5583238"/>
          <p14:tracePt t="255957" x="6235700" y="5694363"/>
          <p14:tracePt t="255974" x="6310313" y="5741988"/>
          <p14:tracePt t="255990" x="6505575" y="5862638"/>
          <p14:tracePt t="256007" x="6681788" y="5918200"/>
          <p14:tracePt t="256024" x="6859588" y="5954713"/>
          <p14:tracePt t="256041" x="6942138" y="5964238"/>
          <p14:tracePt t="256057" x="6980238" y="5964238"/>
          <p14:tracePt t="256058" x="6999288" y="5964238"/>
          <p14:tracePt t="256074" x="7045325" y="5946775"/>
          <p14:tracePt t="256091" x="7073900" y="5918200"/>
          <p14:tracePt t="256107" x="7100888" y="5843588"/>
          <p14:tracePt t="256124" x="7100888" y="5778500"/>
          <p14:tracePt t="256141" x="7073900" y="5667375"/>
          <p14:tracePt t="256158" x="7026275" y="5583238"/>
          <p14:tracePt t="256174" x="6970713" y="5546725"/>
          <p14:tracePt t="256175" x="6934200" y="5518150"/>
          <p14:tracePt t="256191" x="6877050" y="5489575"/>
          <p14:tracePt t="256207" x="6840538" y="5472113"/>
          <p14:tracePt t="256224" x="6765925" y="5472113"/>
          <p14:tracePt t="256241" x="6729413" y="5489575"/>
          <p14:tracePt t="256258" x="6672263" y="5564188"/>
          <p14:tracePt t="256274" x="6654800" y="5619750"/>
          <p14:tracePt t="256291" x="6654800" y="5684838"/>
          <p14:tracePt t="256292" x="6654800" y="5703888"/>
          <p14:tracePt t="256307" x="6672263" y="5768975"/>
          <p14:tracePt t="256324" x="6746875" y="5816600"/>
          <p14:tracePt t="256341" x="6896100" y="5872163"/>
          <p14:tracePt t="256357" x="7073900" y="5872163"/>
          <p14:tracePt t="256374" x="7361238" y="5807075"/>
          <p14:tracePt t="256391" x="7529513" y="5694363"/>
          <p14:tracePt t="256408" x="7688263" y="5508625"/>
          <p14:tracePt t="256424" x="7743825" y="5397500"/>
          <p14:tracePt t="256441" x="7753350" y="5284788"/>
          <p14:tracePt t="256457" x="7696200" y="5183188"/>
          <p14:tracePt t="256475" x="7539038" y="5118100"/>
          <p14:tracePt t="256491" x="7213600" y="5072063"/>
          <p14:tracePt t="256507" x="6999288" y="5072063"/>
          <p14:tracePt t="256525" x="6738938" y="5118100"/>
          <p14:tracePt t="256541" x="6645275" y="5154613"/>
          <p14:tracePt t="256558" x="6561138" y="5202238"/>
          <p14:tracePt t="256574" x="6515100" y="5238750"/>
          <p14:tracePt t="256591" x="6496050" y="5276850"/>
          <p14:tracePt t="256607" x="6477000" y="5359400"/>
          <p14:tracePt t="256624" x="6505575" y="5414963"/>
          <p14:tracePt t="256641" x="6580188" y="5527675"/>
          <p14:tracePt t="256658" x="6710363" y="5638800"/>
          <p14:tracePt t="256674" x="6811963" y="5703888"/>
          <p14:tracePt t="256691" x="6951663" y="5807075"/>
          <p14:tracePt t="256708" x="7016750" y="5824538"/>
          <p14:tracePt t="256725" x="7073900" y="5843588"/>
          <p14:tracePt t="256741" x="7110413" y="5843588"/>
          <p14:tracePt t="256758" x="7129463" y="5834063"/>
          <p14:tracePt t="256774" x="7146925" y="5816600"/>
          <p14:tracePt t="256791" x="7146925" y="5778500"/>
          <p14:tracePt t="256808" x="7138988" y="5713413"/>
          <p14:tracePt t="256825" x="7110413" y="5676900"/>
          <p14:tracePt t="256841" x="7045325" y="5638800"/>
          <p14:tracePt t="256858" x="7008813" y="5629275"/>
          <p14:tracePt t="256875" x="6934200" y="5629275"/>
          <p14:tracePt t="256891" x="6869113" y="5648325"/>
          <p14:tracePt t="256908" x="6831013" y="5694363"/>
          <p14:tracePt t="256925" x="6765925" y="5768975"/>
          <p14:tracePt t="256941" x="6756400" y="5824538"/>
          <p14:tracePt t="256958" x="6756400" y="5889625"/>
          <p14:tracePt t="256974" x="6765925" y="5918200"/>
          <p14:tracePt t="256991" x="6794500" y="5937250"/>
          <p14:tracePt t="257008" x="6850063" y="5946775"/>
          <p14:tracePt t="257024" x="6886575" y="5946775"/>
          <p14:tracePt t="257042" x="6970713" y="5881688"/>
          <p14:tracePt t="257058" x="7026275" y="5816600"/>
          <p14:tracePt t="257074" x="7073900" y="5722938"/>
          <p14:tracePt t="257091" x="7100888" y="5694363"/>
          <p14:tracePt t="257108" x="7100888" y="5638800"/>
          <p14:tracePt t="257125" x="7100888" y="5611813"/>
          <p14:tracePt t="257141" x="7073900" y="5592763"/>
          <p14:tracePt t="257158" x="6999288" y="5546725"/>
          <p14:tracePt t="257175" x="6961188" y="5527675"/>
          <p14:tracePt t="257191" x="6886575" y="5508625"/>
          <p14:tracePt t="257209" x="6859588" y="5499100"/>
          <p14:tracePt t="257225" x="6831013" y="5472113"/>
          <p14:tracePt t="257241" x="6811963" y="5472113"/>
          <p14:tracePt t="257258" x="6804025" y="5462588"/>
          <p14:tracePt t="257275" x="6794500" y="5453063"/>
          <p14:tracePt t="257590" x="6746875" y="5480050"/>
          <p14:tracePt t="257595" x="6700838" y="5499100"/>
          <p14:tracePt t="257608" x="6645275" y="5537200"/>
          <p14:tracePt t="257625" x="6524625" y="5638800"/>
          <p14:tracePt t="257641" x="6486525" y="5667375"/>
          <p14:tracePt t="257658" x="6459538" y="5694363"/>
          <p14:tracePt t="257676" x="6450013" y="5713413"/>
          <p14:tracePt t="257691" x="6430963" y="5722938"/>
          <p14:tracePt t="257719" x="6430963" y="5732463"/>
          <p14:tracePt t="257808" x="6440488" y="5732463"/>
          <p14:tracePt t="257822" x="6450013" y="5732463"/>
          <p14:tracePt t="257836" x="6459538" y="5732463"/>
          <p14:tracePt t="257843" x="6469063" y="5722938"/>
          <p14:tracePt t="257858" x="6486525" y="5713413"/>
          <p14:tracePt t="257875" x="6524625" y="5703888"/>
          <p14:tracePt t="257892" x="6607175" y="5667375"/>
          <p14:tracePt t="257908" x="6672263" y="5648325"/>
          <p14:tracePt t="257925" x="6738938" y="5611813"/>
          <p14:tracePt t="257926" x="6756400" y="5602288"/>
          <p14:tracePt t="257941" x="6821488" y="5583238"/>
          <p14:tracePt t="257958" x="6896100" y="5554663"/>
          <p14:tracePt t="257975" x="7035800" y="5508625"/>
          <p14:tracePt t="257991" x="7129463" y="5489575"/>
          <p14:tracePt t="258008" x="7250113" y="5480050"/>
          <p14:tracePt t="258025" x="7324725" y="5453063"/>
          <p14:tracePt t="258042" x="7435850" y="5453063"/>
          <p14:tracePt t="258058" x="7529513" y="5434013"/>
          <p14:tracePt t="258075" x="7734300" y="5387975"/>
          <p14:tracePt t="258092" x="7948613" y="5349875"/>
          <p14:tracePt t="258109" x="8228013" y="5284788"/>
          <p14:tracePt t="258125" x="8794750" y="5202238"/>
          <p14:tracePt t="258142" x="9204325" y="5164138"/>
          <p14:tracePt t="258161" x="9659938" y="5164138"/>
          <p14:tracePt t="258175" x="9939338" y="5154613"/>
          <p14:tracePt t="258193" x="10172700" y="5108575"/>
          <p14:tracePt t="258194" x="10256838" y="5080000"/>
          <p14:tracePt t="258208" x="10414000" y="5006975"/>
          <p14:tracePt t="258225" x="10609263" y="4913313"/>
          <p14:tracePt t="258242" x="10814050" y="4810125"/>
          <p14:tracePt t="258259" x="10926763" y="4737100"/>
          <p14:tracePt t="258276" x="11093450" y="4662488"/>
          <p14:tracePt t="258292" x="11177588" y="4633913"/>
          <p14:tracePt t="258308" x="11242675" y="4614863"/>
          <p14:tracePt t="258325" x="11307763" y="4614863"/>
          <p14:tracePt t="258342" x="11353800" y="4643438"/>
          <p14:tracePt t="258358" x="11391900" y="4699000"/>
          <p14:tracePt t="258376" x="11401425" y="4718050"/>
          <p14:tracePt t="258590" x="11372850" y="4802188"/>
          <p14:tracePt t="258596" x="11307763" y="4894263"/>
          <p14:tracePt t="258608" x="11233150" y="4959350"/>
          <p14:tracePt t="258610" x="11122025" y="5108575"/>
          <p14:tracePt t="258625" x="10852150" y="5378450"/>
          <p14:tracePt t="258642" x="10618788" y="5564188"/>
          <p14:tracePt t="258659" x="10209213" y="5862638"/>
          <p14:tracePt t="258675" x="10013950" y="5964238"/>
          <p14:tracePt t="258692" x="9818688" y="6057900"/>
          <p14:tracePt t="258709" x="9567863" y="6113463"/>
          <p14:tracePt t="258726" x="9380538" y="6122988"/>
          <p14:tracePt t="258742" x="9307513" y="6122988"/>
          <p14:tracePt t="258759" x="9194800" y="6103938"/>
          <p14:tracePt t="258775" x="9045575" y="6038850"/>
          <p14:tracePt t="258792" x="8943975" y="5983288"/>
          <p14:tracePt t="258809" x="8804275" y="5853113"/>
          <p14:tracePt t="258826" x="8720138" y="5713413"/>
          <p14:tracePt t="258843" x="8618538" y="5359400"/>
          <p14:tracePt t="258858" x="8570913" y="5033963"/>
          <p14:tracePt t="258877" x="8553450" y="4448175"/>
          <p14:tracePt t="258892" x="8570913" y="4084638"/>
          <p14:tracePt t="258908" x="8645525" y="3657600"/>
          <p14:tracePt t="258926" x="8775700" y="3200400"/>
          <p14:tracePt t="258942" x="8869363" y="2987675"/>
          <p14:tracePt t="258959" x="8943975" y="2790825"/>
          <p14:tracePt t="258975" x="9009063" y="2708275"/>
          <p14:tracePt t="258992" x="9074150" y="2633663"/>
          <p14:tracePt t="259009" x="9194800" y="2530475"/>
          <p14:tracePt t="259025" x="9297988" y="2484438"/>
          <p14:tracePt t="259042" x="9428163" y="2419350"/>
          <p14:tracePt t="259059" x="9529763" y="2373313"/>
          <p14:tracePt t="259076" x="9698038" y="2260600"/>
          <p14:tracePt t="259093" x="9790113" y="2214563"/>
          <p14:tracePt t="259109" x="9864725" y="2168525"/>
          <p14:tracePt t="259110" x="9883775" y="2149475"/>
          <p14:tracePt t="259125" x="9948863" y="2103438"/>
          <p14:tracePt t="259142" x="10013950" y="2065338"/>
          <p14:tracePt t="259159" x="10153650" y="1963738"/>
          <p14:tracePt t="259177" x="10302875" y="1889125"/>
          <p14:tracePt t="259194" x="10517188" y="1843088"/>
          <p14:tracePt t="259209" x="10628313" y="1843088"/>
          <p14:tracePt t="259226" x="10739438" y="1954213"/>
          <p14:tracePt t="259242" x="10871200" y="2214563"/>
          <p14:tracePt t="259259" x="10944225" y="2503488"/>
          <p14:tracePt t="259276" x="10944225" y="2903538"/>
          <p14:tracePt t="259292" x="10907713" y="3163888"/>
          <p14:tracePt t="259310" x="10814050" y="3405188"/>
          <p14:tracePt t="259327" x="10712450" y="3544888"/>
          <p14:tracePt t="259343" x="10647363" y="3648075"/>
          <p14:tracePt t="259344" x="10618788" y="3684588"/>
          <p14:tracePt t="259359" x="10582275" y="3722688"/>
          <p14:tracePt t="259375" x="10563225" y="3749675"/>
          <p14:tracePt t="259392" x="10553700" y="3759200"/>
          <p14:tracePt t="259409" x="10534650" y="3778250"/>
          <p14:tracePt t="259426" x="10517188" y="3797300"/>
          <p14:tracePt t="259442" x="10469563" y="3805238"/>
          <p14:tracePt t="259459" x="10387013" y="3852863"/>
          <p14:tracePt t="259477" x="10069513" y="3992563"/>
          <p14:tracePt t="259493" x="9744075" y="4122738"/>
          <p14:tracePt t="259509" x="9409113" y="4214813"/>
          <p14:tracePt t="259526" x="9334500" y="4224338"/>
          <p14:tracePt t="259543" x="9250363" y="4224338"/>
          <p14:tracePt t="259559" x="9232900" y="4214813"/>
          <p14:tracePt t="259576" x="9232900" y="4178300"/>
          <p14:tracePt t="259578" x="9232900" y="4159250"/>
          <p14:tracePt t="259592" x="9288463" y="4038600"/>
          <p14:tracePt t="259609" x="9418638" y="3879850"/>
          <p14:tracePt t="259625" x="9577388" y="3713163"/>
          <p14:tracePt t="259644" x="9659938" y="3629025"/>
          <p14:tracePt t="259659" x="9734550" y="3582988"/>
          <p14:tracePt t="259660" x="9763125" y="3563938"/>
          <p14:tracePt t="259676" x="9809163" y="3535363"/>
          <p14:tracePt t="259693" x="9855200" y="3517900"/>
          <p14:tracePt t="259710" x="9883775" y="3508375"/>
          <p14:tracePt t="259726" x="9921875" y="3498850"/>
          <p14:tracePt t="259743" x="9948863" y="3498850"/>
          <p14:tracePt t="259759" x="10004425" y="3498850"/>
          <p14:tracePt t="259776" x="10069513" y="3498850"/>
          <p14:tracePt t="259793" x="10117138" y="3498850"/>
          <p14:tracePt t="259810" x="10199688" y="3498850"/>
          <p14:tracePt t="259826" x="10247313" y="3527425"/>
          <p14:tracePt t="259843" x="10312400" y="3527425"/>
          <p14:tracePt t="259844" x="10339388" y="3527425"/>
          <p14:tracePt t="259859" x="10404475" y="3535363"/>
          <p14:tracePt t="259876" x="10469563" y="3535363"/>
          <p14:tracePt t="259893" x="10526713" y="3535363"/>
          <p14:tracePt t="259911" x="10572750" y="3544888"/>
          <p14:tracePt t="259927" x="10609263" y="3544888"/>
          <p14:tracePt t="259943" x="10647363" y="3535363"/>
          <p14:tracePt t="259959" x="10712450" y="3527425"/>
          <p14:tracePt t="259976" x="10814050" y="3479800"/>
          <p14:tracePt t="259995" x="10898188" y="3452813"/>
          <p14:tracePt t="260009" x="10936288" y="3424238"/>
          <p14:tracePt t="260026" x="10963275" y="3414713"/>
          <p14:tracePt t="260044" x="11009313" y="3395663"/>
          <p14:tracePt t="260075" x="11047413" y="3387725"/>
          <p14:tracePt t="260085" x="11066463" y="3387725"/>
          <p14:tracePt t="260091" x="11074400" y="3378200"/>
          <p14:tracePt t="260097" x="11083925" y="3378200"/>
          <p14:tracePt t="260109" x="11093450" y="3378200"/>
          <p14:tracePt t="260126" x="11102975" y="3378200"/>
          <p14:tracePt t="260160" x="11093450" y="3378200"/>
          <p14:tracePt t="260166" x="11074400" y="3387725"/>
          <p14:tracePt t="260177" x="11047413" y="3387725"/>
          <p14:tracePt t="260193" x="10898188" y="3424238"/>
          <p14:tracePt t="260209" x="10647363" y="3462338"/>
          <p14:tracePt t="260226" x="10517188" y="3479800"/>
          <p14:tracePt t="260243" x="10367963" y="3479800"/>
          <p14:tracePt t="260260" x="10293350" y="3479800"/>
          <p14:tracePt t="260276" x="10228263" y="3479800"/>
          <p14:tracePt t="260277" x="10191750" y="3479800"/>
          <p14:tracePt t="260295" x="10134600" y="3462338"/>
          <p14:tracePt t="260310" x="10079038" y="3452813"/>
          <p14:tracePt t="260311" x="10059988" y="3452813"/>
          <p14:tracePt t="260326" x="10023475" y="3443288"/>
          <p14:tracePt t="260361" x="9977438" y="3433763"/>
          <p14:tracePt t="260380" x="9967913" y="3424238"/>
          <p14:tracePt t="260386" x="9958388" y="3424238"/>
          <p14:tracePt t="260420" x="9958388" y="3414713"/>
          <p14:tracePt t="260434" x="9967913" y="3414713"/>
          <p14:tracePt t="260441" x="9986963" y="3414713"/>
          <p14:tracePt t="260448" x="10004425" y="3405188"/>
          <p14:tracePt t="260460" x="10042525" y="3395663"/>
          <p14:tracePt t="260476" x="10182225" y="3378200"/>
          <p14:tracePt t="260494" x="10312400" y="3330575"/>
          <p14:tracePt t="260511" x="10507663" y="3284538"/>
          <p14:tracePt t="260526" x="10618788" y="3265488"/>
          <p14:tracePt t="260544" x="10702925" y="3257550"/>
          <p14:tracePt t="260560" x="10739438" y="3248025"/>
          <p14:tracePt t="260577" x="10777538" y="3248025"/>
          <p14:tracePt t="260593" x="10823575" y="3248025"/>
          <p14:tracePt t="260610" x="10852150" y="3257550"/>
          <p14:tracePt t="260627" x="10871200" y="3265488"/>
          <p14:tracePt t="260644" x="10888663" y="3284538"/>
          <p14:tracePt t="260660" x="10898188" y="3303588"/>
          <p14:tracePt t="260676" x="10898188" y="3313113"/>
          <p14:tracePt t="260694" x="10898188" y="3330575"/>
          <p14:tracePt t="260710" x="10879138" y="3340100"/>
          <p14:tracePt t="260726" x="10852150" y="3340100"/>
          <p14:tracePt t="260744" x="10833100" y="3349625"/>
          <p14:tracePt t="260760" x="10823575" y="3349625"/>
          <p14:tracePt t="260777" x="10814050" y="3349625"/>
          <p14:tracePt t="260777" x="10804525" y="3349625"/>
          <p14:tracePt t="260811" x="10804525" y="3359150"/>
          <p14:tracePt t="260832" x="10796588" y="3359150"/>
          <p14:tracePt t="260853" x="10796588" y="3378200"/>
          <p14:tracePt t="260886" x="10796588" y="3387725"/>
          <p14:tracePt t="260897" x="10796588" y="3395663"/>
          <p14:tracePt t="260917" x="10796588" y="3405188"/>
          <p14:tracePt t="260949" x="10814050" y="3405188"/>
          <p14:tracePt t="260970" x="10833100" y="3405188"/>
          <p14:tracePt t="260980" x="10842625" y="3405188"/>
          <p14:tracePt t="260988" x="10861675" y="3405188"/>
          <p14:tracePt t="260993" x="10871200" y="3405188"/>
          <p14:tracePt t="260998" x="10888663" y="3395663"/>
          <p14:tracePt t="261008" x="10898188" y="3395663"/>
          <p14:tracePt t="261014" x="10907713" y="3395663"/>
          <p14:tracePt t="261027" x="10926763" y="3387725"/>
          <p14:tracePt t="261040" x="10944225" y="3387725"/>
          <p14:tracePt t="261073" x="10926763" y="3387725"/>
          <p14:tracePt t="261079" x="10888663" y="3387725"/>
          <p14:tracePt t="261088" x="10861675" y="3395663"/>
          <p14:tracePt t="261094" x="10768013" y="3443288"/>
          <p14:tracePt t="261110" x="10442575" y="3535363"/>
          <p14:tracePt t="261127" x="10033000" y="3648075"/>
          <p14:tracePt t="261144" x="9864725" y="3675063"/>
          <p14:tracePt t="261160" x="9763125" y="3703638"/>
          <p14:tracePt t="261177" x="9659938" y="3703638"/>
          <p14:tracePt t="261194" x="9623425" y="3703638"/>
          <p14:tracePt t="261211" x="9585325" y="3703638"/>
          <p14:tracePt t="261233" x="9558338" y="3703638"/>
          <p14:tracePt t="261239" x="9548813" y="3703638"/>
          <p14:tracePt t="261248" x="9548813" y="3694113"/>
          <p14:tracePt t="261269" x="9548813" y="3684588"/>
          <p14:tracePt t="261368" x="9539288" y="3684588"/>
          <p14:tracePt t="261395" x="9529763" y="3684588"/>
          <p14:tracePt t="261408" x="9529763" y="3675063"/>
          <p14:tracePt t="261429" x="9539288" y="3665538"/>
          <p14:tracePt t="261436" x="9558338" y="3648075"/>
          <p14:tracePt t="261443" x="9594850" y="3629025"/>
          <p14:tracePt t="261461" x="9669463" y="3582988"/>
          <p14:tracePt t="261476" x="9828213" y="3508375"/>
          <p14:tracePt t="261495" x="10052050" y="3424238"/>
          <p14:tracePt t="261511" x="10163175" y="3405188"/>
          <p14:tracePt t="261512" x="10199688" y="3405188"/>
          <p14:tracePt t="261526" x="10283825" y="3405188"/>
          <p14:tracePt t="261544" x="10329863" y="3405188"/>
          <p14:tracePt t="261560" x="10377488" y="3414713"/>
          <p14:tracePt t="261577" x="10404475" y="3414713"/>
          <p14:tracePt t="261595" x="10423525" y="3424238"/>
          <p14:tracePt t="261610" x="10433050" y="3424238"/>
          <p14:tracePt t="261627" x="10442575" y="3424238"/>
          <p14:tracePt t="261656" x="10433050" y="3424238"/>
          <p14:tracePt t="261662" x="10414000" y="3424238"/>
          <p14:tracePt t="261678" x="10377488" y="3414713"/>
          <p14:tracePt t="261694" x="10358438" y="3405188"/>
          <p14:tracePt t="261710" x="10312400" y="3359150"/>
          <p14:tracePt t="261727" x="10283825" y="3330575"/>
          <p14:tracePt t="261744" x="10264775" y="3275013"/>
          <p14:tracePt t="261762" x="10256838" y="3192463"/>
          <p14:tracePt t="261777" x="10256838" y="3135313"/>
          <p14:tracePt t="262036" x="10228263" y="3125788"/>
          <p14:tracePt t="262041" x="10191750" y="3070225"/>
          <p14:tracePt t="262048" x="10107613" y="3033713"/>
          <p14:tracePt t="262061" x="10033000" y="2968625"/>
          <p14:tracePt t="262079" x="9725025" y="2708275"/>
          <p14:tracePt t="262094" x="9567863" y="2503488"/>
          <p14:tracePt t="262110" x="9437688" y="2260600"/>
          <p14:tracePt t="262127" x="9409113" y="2112963"/>
          <p14:tracePt t="262144" x="9399588" y="1990725"/>
          <p14:tracePt t="262145" x="9399588" y="1944688"/>
          <p14:tracePt t="262161" x="9390063" y="1860550"/>
          <p14:tracePt t="262178" x="9372600" y="1785938"/>
          <p14:tracePt t="262194" x="9363075" y="1693863"/>
          <p14:tracePt t="262211" x="9334500" y="1609725"/>
          <p14:tracePt t="262228" x="9307513" y="1489075"/>
          <p14:tracePt t="262244" x="9269413" y="1395413"/>
          <p14:tracePt t="262260" x="9259888" y="1320800"/>
          <p14:tracePt t="262277" x="9250363" y="1144588"/>
          <p14:tracePt t="262296" x="9250363" y="930275"/>
          <p14:tracePt t="262310" x="9250363" y="781050"/>
          <p14:tracePt t="262327" x="9250363" y="688975"/>
          <p14:tracePt t="262344" x="9278938" y="539750"/>
          <p14:tracePt t="262361" x="9288463" y="493713"/>
          <p14:tracePt t="262377" x="9307513" y="428625"/>
          <p14:tracePt t="262394" x="9315450" y="371475"/>
          <p14:tracePt t="262411" x="9315450" y="354013"/>
          <p14:tracePt t="262427" x="9334500" y="334963"/>
          <p14:tracePt t="262444" x="9344025" y="325438"/>
          <p14:tracePt t="262460" x="9353550" y="315913"/>
          <p14:tracePt t="262481" x="9353550" y="325438"/>
          <p14:tracePt t="262494" x="9353550" y="363538"/>
          <p14:tracePt t="262510" x="9353550" y="428625"/>
          <p14:tracePt t="262527" x="9353550" y="511175"/>
          <p14:tracePt t="262544" x="9353550" y="660400"/>
          <p14:tracePt t="262560" x="9363075" y="773113"/>
          <p14:tracePt t="262577" x="9409113" y="968375"/>
          <p14:tracePt t="262594" x="9418638" y="1069975"/>
          <p14:tracePt t="262611" x="9464675" y="1209675"/>
          <p14:tracePt t="262627" x="9483725" y="1293813"/>
          <p14:tracePt t="262645" x="9512300" y="1339850"/>
          <p14:tracePt t="262661" x="9539288" y="1404938"/>
          <p14:tracePt t="262677" x="9558338" y="1423988"/>
          <p14:tracePt t="262694" x="9577388" y="1460500"/>
          <p14:tracePt t="262710" x="9577388" y="1479550"/>
          <p14:tracePt t="262728" x="9585325" y="1479550"/>
          <p14:tracePt t="262745" x="9604375" y="1479550"/>
          <p14:tracePt t="262760" x="9623425" y="1460500"/>
          <p14:tracePt t="262777" x="9678988" y="1385888"/>
          <p14:tracePt t="262795" x="9725025" y="1311275"/>
          <p14:tracePt t="262811" x="9790113" y="1190625"/>
          <p14:tracePt t="262827" x="9828213" y="1116013"/>
          <p14:tracePt t="262844" x="9837738" y="1004888"/>
          <p14:tracePt t="262860" x="9837738" y="958850"/>
          <p14:tracePt t="262877" x="9818688" y="903288"/>
          <p14:tracePt t="262894" x="9707563" y="819150"/>
          <p14:tracePt t="262911" x="9604375" y="800100"/>
          <p14:tracePt t="262928" x="9447213" y="781050"/>
          <p14:tracePt t="262944" x="9344025" y="790575"/>
          <p14:tracePt t="262960" x="9278938" y="809625"/>
          <p14:tracePt t="262977" x="9213850" y="903288"/>
          <p14:tracePt t="262994" x="9167813" y="1033463"/>
          <p14:tracePt t="263010" x="9158288" y="1339850"/>
          <p14:tracePt t="263027" x="9185275" y="1508125"/>
          <p14:tracePt t="263044" x="9259888" y="1638300"/>
          <p14:tracePt t="263045" x="9288463" y="1712913"/>
          <p14:tracePt t="263061" x="9353550" y="1795463"/>
          <p14:tracePt t="263077" x="9464675" y="1870075"/>
          <p14:tracePt t="263095" x="9604375" y="1973263"/>
          <p14:tracePt t="263111" x="9652000" y="2009775"/>
          <p14:tracePt t="263127" x="9717088" y="2019300"/>
          <p14:tracePt t="263144" x="9744075" y="2019300"/>
          <p14:tracePt t="263160" x="9753600" y="2019300"/>
          <p14:tracePt t="263178" x="9753600" y="1990725"/>
          <p14:tracePt t="263195" x="9734550" y="1935163"/>
          <p14:tracePt t="263210" x="9688513" y="1860550"/>
          <p14:tracePt t="263228" x="9613900" y="1749425"/>
          <p14:tracePt t="263244" x="9520238" y="1563688"/>
          <p14:tracePt t="263260" x="9455150" y="1423988"/>
          <p14:tracePt t="263277" x="9380538" y="1293813"/>
          <p14:tracePt t="263294" x="9344025" y="1246188"/>
          <p14:tracePt t="263311" x="9307513" y="1219200"/>
          <p14:tracePt t="263327" x="9259888" y="1219200"/>
          <p14:tracePt t="263344" x="9194800" y="1255713"/>
          <p14:tracePt t="263361" x="9102725" y="1339850"/>
          <p14:tracePt t="263377" x="9083675" y="1395413"/>
          <p14:tracePt t="263394" x="9093200" y="1479550"/>
          <p14:tracePt t="263410" x="9213850" y="1563688"/>
          <p14:tracePt t="263427" x="9428163" y="1638300"/>
          <p14:tracePt t="263428" x="9604375" y="1665288"/>
          <p14:tracePt t="263444" x="9883775" y="1665288"/>
          <p14:tracePt t="263462" x="10191750" y="1638300"/>
          <p14:tracePt t="263478" x="10293350" y="1581150"/>
          <p14:tracePt t="263495" x="10348913" y="1544638"/>
          <p14:tracePt t="263511" x="10396538" y="1443038"/>
          <p14:tracePt t="263528" x="10396538" y="1377950"/>
          <p14:tracePt t="263546" x="10312400" y="1274763"/>
          <p14:tracePt t="263561" x="10191750" y="1190625"/>
          <p14:tracePt t="263578" x="10033000" y="1135063"/>
          <p14:tracePt t="263595" x="9799638" y="1050925"/>
          <p14:tracePt t="263612" x="9669463" y="1014413"/>
          <p14:tracePt t="263627" x="9558338" y="985838"/>
          <p14:tracePt t="263645" x="9493250" y="976313"/>
          <p14:tracePt t="263663" x="9447213" y="976313"/>
          <p14:tracePt t="263678" x="9418638" y="976313"/>
          <p14:tracePt t="263696" x="9390063" y="995363"/>
          <p14:tracePt t="263711" x="9390063" y="1014413"/>
          <p14:tracePt t="263728" x="9390063" y="1050925"/>
          <p14:tracePt t="263744" x="9409113" y="1089025"/>
          <p14:tracePt t="263761" x="9447213" y="1108075"/>
          <p14:tracePt t="263778" x="9502775" y="1125538"/>
          <p14:tracePt t="263794" x="9539288" y="1125538"/>
          <p14:tracePt t="263811" x="9594850" y="1125538"/>
          <p14:tracePt t="263813" x="9613900" y="1125538"/>
          <p14:tracePt t="263827" x="9642475" y="1116013"/>
          <p14:tracePt t="263844" x="9678988" y="1108075"/>
          <p14:tracePt t="263861" x="9707563" y="1089025"/>
          <p14:tracePt t="263877" x="9717088" y="1079500"/>
          <p14:tracePt t="263895" x="9734550" y="1079500"/>
          <p14:tracePt t="263911" x="9744075" y="1069975"/>
          <p14:tracePt t="263928" x="9753600" y="1069975"/>
          <p14:tracePt t="263945" x="9782175" y="1089025"/>
          <p14:tracePt t="263961" x="9799638" y="1125538"/>
          <p14:tracePt t="263977" x="9855200" y="1190625"/>
          <p14:tracePt t="263994" x="9883775" y="1255713"/>
          <p14:tracePt t="264011" x="9948863" y="1433513"/>
          <p14:tracePt t="264027" x="9977438" y="1581150"/>
          <p14:tracePt t="264045" x="9994900" y="1768475"/>
          <p14:tracePt t="264061" x="9939338" y="2019300"/>
          <p14:tracePt t="264078" x="9874250" y="2159000"/>
          <p14:tracePt t="264094" x="9744075" y="2298700"/>
          <p14:tracePt t="264111" x="9678988" y="2344738"/>
          <p14:tracePt t="264127" x="9652000" y="2354263"/>
          <p14:tracePt t="264128" x="9632950" y="2363788"/>
          <p14:tracePt t="264144" x="9613900" y="2363788"/>
          <p14:tracePt t="264161" x="9604375" y="2325688"/>
          <p14:tracePt t="264177" x="9652000" y="2139950"/>
          <p14:tracePt t="264195" x="9763125" y="1889125"/>
          <p14:tracePt t="264211" x="9902825" y="1535113"/>
          <p14:tracePt t="264227" x="9939338" y="1404938"/>
          <p14:tracePt t="264244" x="9948863" y="1284288"/>
          <p14:tracePt t="264261" x="9939338" y="1228725"/>
          <p14:tracePt t="264277" x="9902825" y="1173163"/>
          <p14:tracePt t="264278" x="9893300" y="1154113"/>
          <p14:tracePt t="264294" x="9847263" y="1125538"/>
          <p14:tracePt t="264311" x="9790113" y="1089025"/>
          <p14:tracePt t="264328" x="9725025" y="1050925"/>
          <p14:tracePt t="264345" x="9698038" y="1041400"/>
          <p14:tracePt t="264361" x="9652000" y="1033463"/>
          <p14:tracePt t="264378" x="9632950" y="1023938"/>
          <p14:tracePt t="264395" x="9613900" y="1023938"/>
          <p14:tracePt t="264411" x="9604375" y="1033463"/>
          <p14:tracePt t="264428" x="9604375" y="1069975"/>
          <p14:tracePt t="264445" x="9623425" y="1181100"/>
          <p14:tracePt t="264461" x="9688513" y="1284288"/>
          <p14:tracePt t="264478" x="9855200" y="1460500"/>
          <p14:tracePt t="264494" x="9994900" y="1573213"/>
          <p14:tracePt t="264511" x="10256838" y="1720850"/>
          <p14:tracePt t="264528" x="10396538" y="1778000"/>
          <p14:tracePt t="264544" x="10591800" y="1851025"/>
          <p14:tracePt t="264561" x="10768013" y="1916113"/>
          <p14:tracePt t="264578" x="10852150" y="1954213"/>
          <p14:tracePt t="264594" x="10944225" y="2000250"/>
          <p14:tracePt t="264611" x="11001375" y="2047875"/>
          <p14:tracePt t="264628" x="11074400" y="2159000"/>
          <p14:tracePt t="264644" x="11131550" y="2335213"/>
          <p14:tracePt t="264661" x="11168063" y="2540000"/>
          <p14:tracePt t="264678" x="11206163" y="2884488"/>
          <p14:tracePt t="264695" x="11206163" y="3089275"/>
          <p14:tracePt t="264711" x="11206163" y="3313113"/>
          <p14:tracePt t="264728" x="11206163" y="3452813"/>
          <p14:tracePt t="264745" x="11196638" y="3694113"/>
          <p14:tracePt t="264761" x="11187113" y="3843338"/>
          <p14:tracePt t="264778" x="11149013" y="3954463"/>
          <p14:tracePt t="264795" x="11122025" y="4084638"/>
          <p14:tracePt t="264811" x="11102975" y="4132263"/>
          <p14:tracePt t="264828" x="11093450" y="4159250"/>
          <p14:tracePt t="264845" x="11083925" y="4178300"/>
          <p14:tracePt t="264861" x="11074400" y="4187825"/>
          <p14:tracePt t="264878" x="11066463" y="4187825"/>
          <p14:tracePt t="264895" x="11047413" y="4187825"/>
          <p14:tracePt t="267238" x="10917238" y="4132263"/>
          <p14:tracePt t="267244" x="10787063" y="4075113"/>
          <p14:tracePt t="267250" x="10656888" y="4010025"/>
          <p14:tracePt t="267262" x="10553700" y="3927475"/>
          <p14:tracePt t="267279" x="10163175" y="3675063"/>
          <p14:tracePt t="267296" x="9986963" y="3517900"/>
          <p14:tracePt t="267313" x="9782175" y="3340100"/>
          <p14:tracePt t="267329" x="9678988" y="3257550"/>
          <p14:tracePt t="267347" x="9558338" y="3154363"/>
          <p14:tracePt t="267362" x="9474200" y="3089275"/>
          <p14:tracePt t="267379" x="9344025" y="3033713"/>
          <p14:tracePt t="267396" x="9064625" y="2949575"/>
          <p14:tracePt t="267412" x="8785225" y="2930525"/>
          <p14:tracePt t="267429" x="8488363" y="2940050"/>
          <p14:tracePt t="267446" x="8394700" y="2940050"/>
          <p14:tracePt t="267463" x="8320088" y="2949575"/>
          <p14:tracePt t="267479" x="8293100" y="2949575"/>
          <p14:tracePt t="267496" x="8283575" y="2949575"/>
          <p14:tracePt t="267512" x="8245475" y="2949575"/>
          <p14:tracePt t="267529" x="8218488" y="2940050"/>
          <p14:tracePt t="267546" x="8199438" y="2922588"/>
          <p14:tracePt t="267562" x="8180388" y="2922588"/>
          <p14:tracePt t="267580" x="8180388" y="2959100"/>
          <p14:tracePt t="267596" x="8189913" y="3024188"/>
          <p14:tracePt t="267613" x="8218488" y="3108325"/>
          <p14:tracePt t="267629" x="8245475" y="3248025"/>
          <p14:tracePt t="267646" x="8264525" y="3313113"/>
          <p14:tracePt t="267663" x="8283575" y="3368675"/>
          <p14:tracePt t="267679" x="8301038" y="3395663"/>
          <p14:tracePt t="267696" x="8329613" y="3433763"/>
          <p14:tracePt t="267713" x="8375650" y="3452813"/>
          <p14:tracePt t="267730" x="8432800" y="3470275"/>
          <p14:tracePt t="267746" x="8515350" y="3498850"/>
          <p14:tracePt t="267763" x="8553450" y="3498850"/>
          <p14:tracePt t="267779" x="8589963" y="3508375"/>
          <p14:tracePt t="267796" x="8609013" y="3517900"/>
          <p14:tracePt t="267813" x="8636000" y="3517900"/>
          <p14:tracePt t="267854" x="8636000" y="3508375"/>
          <p14:tracePt t="267861" x="8628063" y="3508375"/>
          <p14:tracePt t="267869" x="8628063" y="3498850"/>
          <p14:tracePt t="267879" x="8618538" y="3479800"/>
          <p14:tracePt t="267896" x="8599488" y="3443288"/>
          <p14:tracePt t="267915" x="8589963" y="3405188"/>
          <p14:tracePt t="267929" x="8580438" y="3378200"/>
          <p14:tracePt t="267946" x="8580438" y="3359150"/>
          <p14:tracePt t="267963" x="8580438" y="3349625"/>
          <p14:tracePt t="267980" x="8580438" y="3330575"/>
          <p14:tracePt t="267996" x="8580438" y="3322638"/>
          <p14:tracePt t="268054" x="8580438" y="3313113"/>
          <p14:tracePt t="268074" x="8580438" y="3303588"/>
          <p14:tracePt t="268081" x="8580438" y="3294063"/>
          <p14:tracePt t="268088" x="8580438" y="3284538"/>
          <p14:tracePt t="268096" x="8589963" y="3275013"/>
          <p14:tracePt t="268113" x="8609013" y="3248025"/>
          <p14:tracePt t="268129" x="8683625" y="3182938"/>
          <p14:tracePt t="268147" x="8729663" y="3135313"/>
          <p14:tracePt t="268164" x="8878888" y="3070225"/>
          <p14:tracePt t="268180" x="8972550" y="3033713"/>
          <p14:tracePt t="268197" x="9083675" y="3033713"/>
          <p14:tracePt t="268213" x="9223375" y="3070225"/>
          <p14:tracePt t="268230" x="9334500" y="3108325"/>
          <p14:tracePt t="268246" x="9483725" y="3182938"/>
          <p14:tracePt t="268263" x="9642475" y="3238500"/>
          <p14:tracePt t="268279" x="9837738" y="3322638"/>
          <p14:tracePt t="268296" x="9948863" y="3359150"/>
          <p14:tracePt t="268313" x="10069513" y="3387725"/>
          <p14:tracePt t="268330" x="10247313" y="3424238"/>
          <p14:tracePt t="268346" x="10339388" y="3433763"/>
          <p14:tracePt t="268363" x="10479088" y="3462338"/>
          <p14:tracePt t="268380" x="10544175" y="3470275"/>
          <p14:tracePt t="268396" x="10618788" y="3498850"/>
          <p14:tracePt t="268413" x="10656888" y="3517900"/>
          <p14:tracePt t="268430" x="10693400" y="3535363"/>
          <p14:tracePt t="268446" x="10712450" y="3554413"/>
          <p14:tracePt t="268463" x="10731500" y="3573463"/>
          <p14:tracePt t="268480" x="10739438" y="3573463"/>
          <p14:tracePt t="268496" x="10748963" y="3592513"/>
          <p14:tracePt t="268527" x="10739438" y="3592513"/>
          <p14:tracePt t="268533" x="10731500" y="3592513"/>
          <p14:tracePt t="268546" x="10721975" y="3592513"/>
          <p14:tracePt t="268563" x="10609263" y="3563938"/>
          <p14:tracePt t="268580" x="10498138" y="3527425"/>
          <p14:tracePt t="268596" x="10274300" y="3443288"/>
          <p14:tracePt t="268613" x="10163175" y="3395663"/>
          <p14:tracePt t="268630" x="10013950" y="3303588"/>
          <p14:tracePt t="268646" x="9939338" y="3275013"/>
          <p14:tracePt t="268663" x="9847263" y="3209925"/>
          <p14:tracePt t="268680" x="9717088" y="3154363"/>
          <p14:tracePt t="268697" x="9594850" y="3098800"/>
          <p14:tracePt t="268713" x="9455150" y="3070225"/>
          <p14:tracePt t="268730" x="9380538" y="3052763"/>
          <p14:tracePt t="268746" x="9242425" y="3033713"/>
          <p14:tracePt t="268763" x="9158288" y="3024188"/>
          <p14:tracePt t="268780" x="9083675" y="3005138"/>
          <p14:tracePt t="268781" x="9055100" y="3005138"/>
          <p14:tracePt t="268797" x="8990013" y="3005138"/>
          <p14:tracePt t="268816" x="8924925" y="3005138"/>
          <p14:tracePt t="268817" x="8888413" y="3005138"/>
          <p14:tracePt t="268830" x="8813800" y="3005138"/>
          <p14:tracePt t="268847" x="8748713" y="3005138"/>
          <p14:tracePt t="268863" x="8693150" y="3005138"/>
          <p14:tracePt t="268880" x="8609013" y="3005138"/>
          <p14:tracePt t="268897" x="8553450" y="3005138"/>
          <p14:tracePt t="268913" x="8469313" y="3005138"/>
          <p14:tracePt t="268930" x="8423275" y="3014663"/>
          <p14:tracePt t="268948" x="8283575" y="3043238"/>
          <p14:tracePt t="268965" x="8153400" y="3070225"/>
          <p14:tracePt t="268980" x="7939088" y="3108325"/>
          <p14:tracePt t="268997" x="7789863" y="3135313"/>
          <p14:tracePt t="269014" x="7631113" y="3173413"/>
          <p14:tracePt t="269030" x="7529513" y="3182938"/>
          <p14:tracePt t="269047" x="7416800" y="3182938"/>
          <p14:tracePt t="269063" x="7269163" y="3182938"/>
          <p14:tracePt t="269080" x="7204075" y="3182938"/>
          <p14:tracePt t="269097" x="7129463" y="3163888"/>
          <p14:tracePt t="269116" x="7100888" y="3163888"/>
          <p14:tracePt t="269130" x="7073900" y="3154363"/>
          <p14:tracePt t="269147" x="7073900" y="3144838"/>
          <p14:tracePt t="269164" x="7054850" y="3144838"/>
          <p14:tracePt t="269185" x="7054850" y="3154363"/>
          <p14:tracePt t="269196" x="7054850" y="3163888"/>
          <p14:tracePt t="269213" x="7054850" y="3200400"/>
          <p14:tracePt t="269230" x="7054850" y="3238500"/>
          <p14:tracePt t="269247" x="7073900" y="3303588"/>
          <p14:tracePt t="269248" x="7081838" y="3340100"/>
          <p14:tracePt t="269263" x="7119938" y="3414713"/>
          <p14:tracePt t="269280" x="7175500" y="3498850"/>
          <p14:tracePt t="269297" x="7324725" y="3638550"/>
          <p14:tracePt t="269313" x="7426325" y="3732213"/>
          <p14:tracePt t="269330" x="7585075" y="3879850"/>
          <p14:tracePt t="269347" x="7688263" y="3954463"/>
          <p14:tracePt t="269364" x="7761288" y="3983038"/>
          <p14:tracePt t="269365" x="7780338" y="4010025"/>
          <p14:tracePt t="269380" x="7818438" y="4029075"/>
          <p14:tracePt t="269397" x="7845425" y="4048125"/>
          <p14:tracePt t="269413" x="7883525" y="4067175"/>
          <p14:tracePt t="269430" x="7900988" y="4075113"/>
          <p14:tracePt t="269447" x="7948613" y="4084638"/>
          <p14:tracePt t="269464" x="7975600" y="4094163"/>
          <p14:tracePt t="269480" x="8040688" y="4094163"/>
          <p14:tracePt t="269497" x="8096250" y="4103688"/>
          <p14:tracePt t="269513" x="8153400" y="4103688"/>
          <p14:tracePt t="269530" x="8255000" y="4113213"/>
          <p14:tracePt t="269547" x="8329613" y="4122738"/>
          <p14:tracePt t="269564" x="8450263" y="4122738"/>
          <p14:tracePt t="269580" x="8543925" y="4122738"/>
          <p14:tracePt t="269597" x="8758238" y="4084638"/>
          <p14:tracePt t="269613" x="8999538" y="4038600"/>
          <p14:tracePt t="269630" x="9204325" y="3992563"/>
          <p14:tracePt t="269647" x="9594850" y="3927475"/>
          <p14:tracePt t="269663" x="9818688" y="3898900"/>
          <p14:tracePt t="269680" x="10218738" y="3852863"/>
          <p14:tracePt t="269697" x="10461625" y="3833813"/>
          <p14:tracePt t="269714" x="10739438" y="3833813"/>
          <p14:tracePt t="269730" x="10888663" y="3843338"/>
          <p14:tracePt t="269747" x="10991850" y="3843338"/>
          <p14:tracePt t="269764" x="11083925" y="3862388"/>
          <p14:tracePt t="269780" x="11141075" y="3870325"/>
          <p14:tracePt t="269797" x="11233150" y="3870325"/>
          <p14:tracePt t="269815" x="11279188" y="3889375"/>
          <p14:tracePt t="269830" x="11345863" y="3889375"/>
          <p14:tracePt t="269847" x="11372850" y="3898900"/>
          <p14:tracePt t="269863" x="11401425" y="3898900"/>
          <p14:tracePt t="269880" x="11447463" y="3898900"/>
          <p14:tracePt t="269897" x="11456988" y="3898900"/>
          <p14:tracePt t="269914" x="11476038" y="3898900"/>
          <p14:tracePt t="269930" x="11493500" y="3898900"/>
          <p14:tracePt t="269947" x="11512550" y="3898900"/>
          <p14:tracePt t="269963" x="11522075" y="3898900"/>
          <p14:tracePt t="269980" x="11522075" y="3889375"/>
          <p14:tracePt t="269997" x="11531600" y="3879850"/>
          <p14:tracePt t="270014" x="11541125" y="3862388"/>
          <p14:tracePt t="270030" x="11541125" y="3824288"/>
          <p14:tracePt t="270047" x="11549063" y="3797300"/>
          <p14:tracePt t="270064" x="11549063" y="3732213"/>
          <p14:tracePt t="270080" x="11549063" y="3694113"/>
          <p14:tracePt t="270097" x="11549063" y="3638550"/>
          <p14:tracePt t="270114" x="11531600" y="3544888"/>
          <p14:tracePt t="270131" x="11493500" y="3462338"/>
          <p14:tracePt t="270147" x="11447463" y="3349625"/>
          <p14:tracePt t="270164" x="11401425" y="3284538"/>
          <p14:tracePt t="270180" x="11307763" y="3163888"/>
          <p14:tracePt t="270197" x="11252200" y="3079750"/>
          <p14:tracePt t="270214" x="11177588" y="3024188"/>
          <p14:tracePt t="270230" x="11074400" y="2959100"/>
          <p14:tracePt t="270247" x="11028363" y="2913063"/>
          <p14:tracePt t="270264" x="10936288" y="2857500"/>
          <p14:tracePt t="270280" x="10852150" y="2819400"/>
          <p14:tracePt t="270297" x="10693400" y="2773363"/>
          <p14:tracePt t="270314" x="10563225" y="2735263"/>
          <p14:tracePt t="270331" x="10358438" y="2689225"/>
          <p14:tracePt t="270347" x="9967913" y="2614613"/>
          <p14:tracePt t="270365" x="9409113" y="2578100"/>
          <p14:tracePt t="270381" x="9055100" y="2578100"/>
          <p14:tracePt t="270397" x="8702675" y="2578100"/>
          <p14:tracePt t="270414" x="8358188" y="2587625"/>
          <p14:tracePt t="270414" x="8218488" y="2595563"/>
          <p14:tracePt t="270430" x="7966075" y="2595563"/>
          <p14:tracePt t="270447" x="7818438" y="2614613"/>
          <p14:tracePt t="270448" x="7753350" y="2624138"/>
          <p14:tracePt t="270464" x="7659688" y="2624138"/>
          <p14:tracePt t="270481" x="7604125" y="2643188"/>
          <p14:tracePt t="270497" x="7529513" y="2660650"/>
          <p14:tracePt t="270514" x="7491413" y="2660650"/>
          <p14:tracePt t="270530" x="7445375" y="2670175"/>
          <p14:tracePt t="270547" x="7416800" y="2670175"/>
          <p14:tracePt t="270565" x="7389813" y="2679700"/>
          <p14:tracePt t="270580" x="7370763" y="2679700"/>
          <p14:tracePt t="270598" x="7361238" y="2698750"/>
          <p14:tracePt t="270614" x="7343775" y="2735263"/>
          <p14:tracePt t="270631" x="7343775" y="2763838"/>
          <p14:tracePt t="270647" x="7334250" y="2819400"/>
          <p14:tracePt t="270664" x="7334250" y="2884488"/>
          <p14:tracePt t="270681" x="7361238" y="2995613"/>
          <p14:tracePt t="270697" x="7408863" y="3108325"/>
          <p14:tracePt t="270714" x="7491413" y="3248025"/>
          <p14:tracePt t="270731" x="7640638" y="3479800"/>
          <p14:tracePt t="270747" x="7715250" y="3563938"/>
          <p14:tracePt t="270764" x="7789863" y="3675063"/>
          <p14:tracePt t="270781" x="7835900" y="3703638"/>
          <p14:tracePt t="270798" x="7883525" y="3740150"/>
          <p14:tracePt t="270814" x="7910513" y="3759200"/>
          <p14:tracePt t="270831" x="7939088" y="3778250"/>
          <p14:tracePt t="270847" x="7966075" y="3797300"/>
          <p14:tracePt t="270864" x="7985125" y="3805238"/>
          <p14:tracePt t="270881" x="8013700" y="3814763"/>
          <p14:tracePt t="270897" x="8023225" y="3824288"/>
          <p14:tracePt t="270914" x="8040688" y="3833813"/>
          <p14:tracePt t="270931" x="8059738" y="3833813"/>
          <p14:tracePt t="270947" x="8078788" y="3843338"/>
          <p14:tracePt t="270964" x="8115300" y="3852863"/>
          <p14:tracePt t="270981" x="8124825" y="3862388"/>
          <p14:tracePt t="270997" x="8143875" y="3862388"/>
          <p14:tracePt t="271014" x="8153400" y="3862388"/>
          <p14:tracePt t="271031" x="8161338" y="3862388"/>
          <p14:tracePt t="271047" x="8170863" y="3862388"/>
          <p14:tracePt t="271079" x="8180388" y="3862388"/>
          <p14:tracePt t="271113" x="8189913" y="3862388"/>
          <p14:tracePt t="271141" x="8199438" y="3862388"/>
          <p14:tracePt t="271155" x="8218488" y="3862388"/>
          <p14:tracePt t="271169" x="8228013" y="3862388"/>
          <p14:tracePt t="271175" x="8245475" y="3862388"/>
          <p14:tracePt t="271182" x="8264525" y="3862388"/>
          <p14:tracePt t="271198" x="8310563" y="3843338"/>
          <p14:tracePt t="271214" x="8385175" y="3843338"/>
          <p14:tracePt t="271231" x="8515350" y="3833813"/>
          <p14:tracePt t="271247" x="8599488" y="3833813"/>
          <p14:tracePt t="271264" x="8693150" y="3833813"/>
          <p14:tracePt t="271281" x="8748713" y="3833813"/>
          <p14:tracePt t="271298" x="8785225" y="3833813"/>
          <p14:tracePt t="271299" x="8804275" y="3833813"/>
          <p14:tracePt t="271314" x="8823325" y="3824288"/>
          <p14:tracePt t="271331" x="8850313" y="3814763"/>
          <p14:tracePt t="271348" x="8869363" y="3805238"/>
          <p14:tracePt t="271365" x="8878888" y="3805238"/>
          <p14:tracePt t="271381" x="8878888" y="3797300"/>
          <p14:tracePt t="271398" x="8878888" y="3778250"/>
          <p14:tracePt t="271415" x="8888413" y="3768725"/>
          <p14:tracePt t="271431" x="8888413" y="3740150"/>
          <p14:tracePt t="271448" x="8897938" y="3713163"/>
          <p14:tracePt t="271465" x="8924925" y="3657600"/>
          <p14:tracePt t="271481" x="8943975" y="3619500"/>
          <p14:tracePt t="271498" x="8972550" y="3573463"/>
          <p14:tracePt t="271514" x="8980488" y="3563938"/>
          <p14:tracePt t="271531" x="8980488" y="3544888"/>
          <p14:tracePt t="271548" x="8999538" y="3527425"/>
          <p14:tracePt t="271565" x="8999538" y="3517900"/>
          <p14:tracePt t="271581" x="9009063" y="3498850"/>
          <p14:tracePt t="271598" x="9018588" y="3489325"/>
          <p14:tracePt t="271614" x="9028113" y="3462338"/>
          <p14:tracePt t="271631" x="9028113" y="3433763"/>
          <p14:tracePt t="271648" x="9028113" y="3424238"/>
          <p14:tracePt t="271664" x="9037638" y="3387725"/>
          <p14:tracePt t="271681" x="9045575" y="3349625"/>
          <p14:tracePt t="271698" x="9055100" y="3313113"/>
          <p14:tracePt t="271714" x="9064625" y="3294063"/>
          <p14:tracePt t="271731" x="9064625" y="3265488"/>
          <p14:tracePt t="271748" x="9064625" y="3248025"/>
          <p14:tracePt t="271765" x="9064625" y="3238500"/>
          <p14:tracePt t="271781" x="9074150" y="3228975"/>
          <p14:tracePt t="271806" x="9083675" y="3228975"/>
          <p14:tracePt t="271815" x="9093200" y="3228975"/>
          <p14:tracePt t="271831" x="9102725" y="3219450"/>
          <p14:tracePt t="271848" x="9120188" y="3219450"/>
          <p14:tracePt t="271865" x="9139238" y="3219450"/>
          <p14:tracePt t="271881" x="9167813" y="3219450"/>
          <p14:tracePt t="271898" x="9194800" y="3219450"/>
          <p14:tracePt t="271915" x="9223375" y="3219450"/>
          <p14:tracePt t="271931" x="9250363" y="3219450"/>
          <p14:tracePt t="271948" x="9278938" y="3219450"/>
          <p14:tracePt t="271965" x="9288463" y="3219450"/>
          <p14:tracePt t="271981" x="9307513" y="3228975"/>
          <p14:tracePt t="271998" x="9315450" y="3257550"/>
          <p14:tracePt t="272016" x="9315450" y="3275013"/>
          <p14:tracePt t="272031" x="9315450" y="3294063"/>
          <p14:tracePt t="272048" x="9297988" y="3349625"/>
          <p14:tracePt t="272065" x="9288463" y="3405188"/>
          <p14:tracePt t="272081" x="9250363" y="3527425"/>
          <p14:tracePt t="272098" x="9242425" y="3600450"/>
          <p14:tracePt t="272115" x="9213850" y="3759200"/>
          <p14:tracePt t="272131" x="9213850" y="3833813"/>
          <p14:tracePt t="272148" x="9213850" y="3917950"/>
          <p14:tracePt t="272165" x="9223375" y="4038600"/>
          <p14:tracePt t="272181" x="9232900" y="4132263"/>
          <p14:tracePt t="272198" x="9242425" y="4243388"/>
          <p14:tracePt t="272199" x="9259888" y="4289425"/>
          <p14:tracePt t="272215" x="9278938" y="4383088"/>
          <p14:tracePt t="272232" x="9288463" y="4467225"/>
          <p14:tracePt t="272232" x="9288463" y="4503738"/>
          <p14:tracePt t="272248" x="9307513" y="4578350"/>
          <p14:tracePt t="272265" x="9307513" y="4633913"/>
          <p14:tracePt t="272281" x="9307513" y="4708525"/>
          <p14:tracePt t="272298" x="9307513" y="4764088"/>
          <p14:tracePt t="272315" x="9297988" y="4848225"/>
          <p14:tracePt t="272331" x="9297988" y="4894263"/>
          <p14:tracePt t="272349" x="9288463" y="4968875"/>
          <p14:tracePt t="272365" x="9288463" y="4997450"/>
          <p14:tracePt t="272381" x="9288463" y="5024438"/>
          <p14:tracePt t="272398" x="9288463" y="5043488"/>
          <p14:tracePt t="272415" x="9288463" y="5062538"/>
          <p14:tracePt t="272432" x="9288463" y="5072063"/>
          <p14:tracePt t="272448" x="9288463" y="5080000"/>
          <p14:tracePt t="272507" x="9288463" y="5072063"/>
          <p14:tracePt t="272513" x="9278938" y="5053013"/>
          <p14:tracePt t="272527" x="9269413" y="5024438"/>
          <p14:tracePt t="272535" x="9269413" y="5014913"/>
          <p14:tracePt t="272548" x="9259888" y="4978400"/>
          <p14:tracePt t="272565" x="9232900" y="4932363"/>
          <p14:tracePt t="272582" x="9185275" y="4848225"/>
          <p14:tracePt t="272598" x="9139238" y="4792663"/>
          <p14:tracePt t="272615" x="9074150" y="4745038"/>
          <p14:tracePt t="272631" x="8990013" y="4679950"/>
          <p14:tracePt t="272648" x="8934450" y="4652963"/>
          <p14:tracePt t="272666" x="8850313" y="4614863"/>
          <p14:tracePt t="272682" x="8823325" y="4587875"/>
          <p14:tracePt t="272698" x="8804275" y="4587875"/>
          <p14:tracePt t="272699" x="8794750" y="4587875"/>
          <p14:tracePt t="272715" x="8775700" y="4578350"/>
          <p14:tracePt t="272732" x="8775700" y="4568825"/>
          <p14:tracePt t="272748" x="8767763" y="4559300"/>
          <p14:tracePt t="272765" x="8767763" y="4549775"/>
          <p14:tracePt t="272781" x="8785225" y="4549775"/>
          <p14:tracePt t="272798" x="8813800" y="4549775"/>
          <p14:tracePt t="272815" x="8840788" y="4549775"/>
          <p14:tracePt t="272832" x="8859838" y="4549775"/>
          <p14:tracePt t="272849" x="8907463" y="4559300"/>
          <p14:tracePt t="272865" x="8963025" y="4559300"/>
          <p14:tracePt t="272882" x="8999538" y="4568825"/>
          <p14:tracePt t="272898" x="9083675" y="4568825"/>
          <p14:tracePt t="272915" x="9139238" y="4568825"/>
          <p14:tracePt t="272932" x="9213850" y="4568825"/>
          <p14:tracePt t="272948" x="9269413" y="4578350"/>
          <p14:tracePt t="272965" x="9307513" y="4578350"/>
          <p14:tracePt t="272981" x="9380538" y="4597400"/>
          <p14:tracePt t="272998" x="9399588" y="4597400"/>
          <p14:tracePt t="273015" x="9437688" y="4605338"/>
          <p14:tracePt t="273032" x="9464675" y="4605338"/>
          <p14:tracePt t="273048" x="9493250" y="4605338"/>
          <p14:tracePt t="273066" x="9512300" y="4614863"/>
          <p14:tracePt t="273082" x="9520238" y="4624388"/>
          <p14:tracePt t="273098" x="9539288" y="4624388"/>
          <p14:tracePt t="273115" x="9548813" y="4624388"/>
          <p14:tracePt t="273132" x="9567863" y="4624388"/>
          <p14:tracePt t="273149" x="9585325" y="4624388"/>
          <p14:tracePt t="273165" x="9613900" y="4633913"/>
          <p14:tracePt t="273182" x="9642475" y="4643438"/>
          <p14:tracePt t="273199" x="9652000" y="4652963"/>
          <p14:tracePt t="273215" x="9669463" y="4652963"/>
          <p14:tracePt t="273232" x="9678988" y="4662488"/>
          <p14:tracePt t="273248" x="9688513" y="4662488"/>
          <p14:tracePt t="273344" x="9688513" y="4652963"/>
          <p14:tracePt t="273351" x="9688513" y="46434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8C8AF-188D-7C66-B43E-22396C58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69" y="520578"/>
            <a:ext cx="9620131" cy="5978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AB1618-19A1-5C57-B3D5-B0D8B6B16191}"/>
              </a:ext>
            </a:extLst>
          </p:cNvPr>
          <p:cNvSpPr txBox="1">
            <a:spLocks/>
          </p:cNvSpPr>
          <p:nvPr/>
        </p:nvSpPr>
        <p:spPr>
          <a:xfrm>
            <a:off x="-56271" y="-304129"/>
            <a:ext cx="27080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Results</a:t>
            </a:r>
            <a:endParaRPr lang="en-CH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22942-A7C9-5930-5763-577865E95B3D}"/>
              </a:ext>
            </a:extLst>
          </p:cNvPr>
          <p:cNvSpPr txBox="1"/>
          <p:nvPr/>
        </p:nvSpPr>
        <p:spPr>
          <a:xfrm>
            <a:off x="7977540" y="5301094"/>
            <a:ext cx="612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5" tooltip="transcription_results_evaluation.Rmd"/>
              </a:rPr>
              <a:t>transcription_results_evaluation.Rmd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2F8EB-4469-E5A4-13B7-B6DC64AB86D3}"/>
              </a:ext>
            </a:extLst>
          </p:cNvPr>
          <p:cNvSpPr txBox="1"/>
          <p:nvPr/>
        </p:nvSpPr>
        <p:spPr>
          <a:xfrm>
            <a:off x="7977540" y="5670426"/>
            <a:ext cx="7138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 tooltip="transcription_results_evaluation.pdf"/>
              </a:rPr>
              <a:t>transcription_results_evaluation.pdf</a:t>
            </a:r>
            <a:endParaRPr lang="en-CH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72189FA-3698-1357-6915-FB136F208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768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9"/>
    </mc:Choice>
    <mc:Fallback>
      <p:transition spd="slow" advTm="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1" x="9642475" y="4614863"/>
          <p14:tracePt t="2348" x="9577388" y="4597400"/>
          <p14:tracePt t="2360" x="9474200" y="4549775"/>
          <p14:tracePt t="2377" x="8664575" y="4354513"/>
          <p14:tracePt t="2393" x="7640638" y="4178300"/>
          <p14:tracePt t="2410" x="6264275" y="3935413"/>
          <p14:tracePt t="2427" x="5621338" y="3759200"/>
          <p14:tracePt t="2444" x="4840288" y="3582988"/>
          <p14:tracePt t="2460" x="4356100" y="3479800"/>
          <p14:tracePt t="2477" x="4132263" y="3462338"/>
          <p14:tracePt t="2493" x="3973513" y="3452813"/>
          <p14:tracePt t="2510" x="3946525" y="3452813"/>
          <p14:tracePt t="2527" x="3917950" y="3443288"/>
          <p14:tracePt t="2544" x="3917950" y="3433763"/>
          <p14:tracePt t="2559" x="3908425" y="3433763"/>
          <p14:tracePt t="2576" x="3927475" y="3424238"/>
          <p14:tracePt t="2595" x="3992563" y="3405188"/>
          <p14:tracePt t="2595" x="4048125" y="3405188"/>
          <p14:tracePt t="2610" x="4252913" y="3387725"/>
          <p14:tracePt t="2627" x="4457700" y="3387725"/>
          <p14:tracePt t="2644" x="4662488" y="3424238"/>
          <p14:tracePt t="2660" x="4746625" y="3452813"/>
          <p14:tracePt t="2678" x="4848225" y="3535363"/>
          <p14:tracePt t="2693" x="4905375" y="3592513"/>
          <p14:tracePt t="2711" x="4960938" y="3657600"/>
          <p14:tracePt t="2727" x="5118100" y="3759200"/>
          <p14:tracePt t="2743" x="5314950" y="3852863"/>
          <p14:tracePt t="2761" x="5741988" y="3973513"/>
          <p14:tracePt t="2779" x="5975350" y="4057650"/>
          <p14:tracePt t="2793" x="6132513" y="4159250"/>
          <p14:tracePt t="2794" x="6189663" y="4197350"/>
          <p14:tracePt t="2810" x="6245225" y="4270375"/>
          <p14:tracePt t="2828" x="6254750" y="4364038"/>
          <p14:tracePt t="2844" x="6216650" y="4540250"/>
          <p14:tracePt t="2860" x="6180138" y="4633913"/>
          <p14:tracePt t="2877" x="6151563" y="4708525"/>
          <p14:tracePt t="2894" x="6132513" y="4737100"/>
          <p14:tracePt t="2911" x="6115050" y="4783138"/>
          <p14:tracePt t="2927" x="6115050" y="4810125"/>
          <p14:tracePt t="2943" x="6105525" y="4819650"/>
          <p14:tracePt t="2960" x="6124575" y="4875213"/>
          <p14:tracePt t="2977" x="6151563" y="4903788"/>
          <p14:tracePt t="2993" x="6216650" y="4941888"/>
          <p14:tracePt t="3010" x="6272213" y="4959350"/>
          <p14:tracePt t="3027" x="6411913" y="4959350"/>
          <p14:tracePt t="3044" x="6570663" y="4913313"/>
          <p14:tracePt t="3061" x="6896100" y="4819650"/>
          <p14:tracePt t="3078" x="7389813" y="4624388"/>
          <p14:tracePt t="3093" x="7715250" y="4540250"/>
          <p14:tracePt t="3110" x="7966075" y="4494213"/>
          <p14:tracePt t="3127" x="8078788" y="4494213"/>
          <p14:tracePt t="3143" x="8143875" y="4503738"/>
          <p14:tracePt t="3160" x="8208963" y="4513263"/>
          <p14:tracePt t="3177" x="8235950" y="4513263"/>
          <p14:tracePt t="3193" x="8264525" y="4513263"/>
          <p14:tracePt t="3211" x="8283575" y="4475163"/>
          <p14:tracePt t="3227" x="8283575" y="4383088"/>
          <p14:tracePt t="3243" x="8274050" y="4318000"/>
          <p14:tracePt t="3261" x="8228013" y="4233863"/>
          <p14:tracePt t="3278" x="8208963" y="4168775"/>
          <p14:tracePt t="3296" x="8180388" y="4122738"/>
          <p14:tracePt t="3311" x="8161338" y="4103688"/>
          <p14:tracePt t="3327" x="8134350" y="4094163"/>
          <p14:tracePt t="3345" x="8088313" y="4084638"/>
          <p14:tracePt t="3361" x="7994650" y="4084638"/>
          <p14:tracePt t="3378" x="7761288" y="4178300"/>
          <p14:tracePt t="3394" x="7548563" y="4270375"/>
          <p14:tracePt t="3410" x="7343775" y="4327525"/>
          <p14:tracePt t="3427" x="7194550" y="4373563"/>
          <p14:tracePt t="3444" x="7146925" y="4392613"/>
          <p14:tracePt t="3460" x="7138988" y="43926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2419B-EF5E-F695-F66E-FC0147377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94" y="527537"/>
            <a:ext cx="9899175" cy="60983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2C11C8-D95D-70D6-D50F-DEC07E53211B}"/>
              </a:ext>
            </a:extLst>
          </p:cNvPr>
          <p:cNvSpPr txBox="1">
            <a:spLocks/>
          </p:cNvSpPr>
          <p:nvPr/>
        </p:nvSpPr>
        <p:spPr>
          <a:xfrm>
            <a:off x="-154744" y="-304129"/>
            <a:ext cx="27080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Results</a:t>
            </a:r>
            <a:endParaRPr lang="en-CH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0C1B8-C4E4-6DE3-5814-48ACFA7D6551}"/>
              </a:ext>
            </a:extLst>
          </p:cNvPr>
          <p:cNvSpPr txBox="1"/>
          <p:nvPr/>
        </p:nvSpPr>
        <p:spPr>
          <a:xfrm>
            <a:off x="7977540" y="5301094"/>
            <a:ext cx="612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5" tooltip="transcription_results_evaluation.Rmd"/>
              </a:rPr>
              <a:t>transcription_results_evaluation.Rmd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F368A-84CB-729D-A088-EA0281D94C75}"/>
              </a:ext>
            </a:extLst>
          </p:cNvPr>
          <p:cNvSpPr txBox="1"/>
          <p:nvPr/>
        </p:nvSpPr>
        <p:spPr>
          <a:xfrm>
            <a:off x="7977540" y="5670426"/>
            <a:ext cx="7138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 tooltip="transcription_results_evaluation.pdf"/>
              </a:rPr>
              <a:t>transcription_results_evaluation.pdf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95D64-4FAB-3004-33AB-D9E22F5E5090}"/>
              </a:ext>
            </a:extLst>
          </p:cNvPr>
          <p:cNvSpPr txBox="1"/>
          <p:nvPr/>
        </p:nvSpPr>
        <p:spPr>
          <a:xfrm>
            <a:off x="7977540" y="6039758"/>
            <a:ext cx="7634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7" tooltip="plotting_average_metric_scores.Rmd"/>
              </a:rPr>
              <a:t>plotting_average_metric_scores.Rmd</a:t>
            </a:r>
            <a:endParaRPr lang="en-CH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DE30B24-FCC4-2C4B-2CC8-D51AE5A00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1345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17"/>
    </mc:Choice>
    <mc:Fallback>
      <p:transition spd="slow" advTm="3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7" x="7035800" y="4327525"/>
          <p14:tracePt t="503" x="6905625" y="4214813"/>
          <p14:tracePt t="510" x="6811963" y="4132263"/>
          <p14:tracePt t="527" x="6580188" y="3973513"/>
          <p14:tracePt t="543" x="6356350" y="3805238"/>
          <p14:tracePt t="560" x="6067425" y="3573463"/>
          <p14:tracePt t="577" x="5780088" y="3322638"/>
          <p14:tracePt t="594" x="5305425" y="2809875"/>
          <p14:tracePt t="610" x="4840288" y="2289175"/>
          <p14:tracePt t="627" x="4421188" y="1712913"/>
          <p14:tracePt t="628" x="4281488" y="1470025"/>
          <p14:tracePt t="643" x="4057650" y="1089025"/>
          <p14:tracePt t="660" x="3898900" y="819150"/>
          <p14:tracePt t="677" x="3722688" y="474663"/>
          <p14:tracePt t="693" x="3667125" y="325438"/>
          <p14:tracePt t="710" x="3629025" y="168275"/>
          <p14:tracePt t="727" x="3611563" y="84138"/>
          <p14:tracePt t="743" x="3611563" y="36513"/>
          <p14:tracePt t="978" x="3211513" y="250825"/>
          <p14:tracePt t="984" x="3228975" y="623888"/>
          <p14:tracePt t="994" x="3284538" y="903288"/>
          <p14:tracePt t="1011" x="3378200" y="1303338"/>
          <p14:tracePt t="1027" x="3498850" y="1749425"/>
          <p14:tracePt t="1044" x="3573463" y="1925638"/>
          <p14:tracePt t="1060" x="3667125" y="2112963"/>
          <p14:tracePt t="1077" x="3713163" y="2168525"/>
          <p14:tracePt t="1094" x="3778250" y="2243138"/>
          <p14:tracePt t="1110" x="3833813" y="2252663"/>
          <p14:tracePt t="1129" x="3917950" y="2260600"/>
          <p14:tracePt t="1143" x="3983038" y="2260600"/>
          <p14:tracePt t="1160" x="4038600" y="2260600"/>
          <p14:tracePt t="1177" x="4103688" y="2260600"/>
          <p14:tracePt t="1193" x="4132263" y="2270125"/>
          <p14:tracePt t="1211" x="4178300" y="2270125"/>
          <p14:tracePt t="1227" x="4187825" y="2270125"/>
          <p14:tracePt t="1243" x="4206875" y="2270125"/>
          <p14:tracePt t="1260" x="4225925" y="2270125"/>
          <p14:tracePt t="1276" x="4225925" y="2260600"/>
          <p14:tracePt t="1293" x="4225925" y="2224088"/>
          <p14:tracePt t="1311" x="4187825" y="2185988"/>
          <p14:tracePt t="1327" x="4141788" y="2130425"/>
          <p14:tracePt t="1327" x="4095750" y="2093913"/>
          <p14:tracePt t="1343" x="4021138" y="2019300"/>
          <p14:tracePt t="1361" x="3917950" y="1963738"/>
          <p14:tracePt t="1378" x="3751263" y="1851025"/>
          <p14:tracePt t="1394" x="3667125" y="1804988"/>
          <p14:tracePt t="1411" x="3546475" y="1749425"/>
          <p14:tracePt t="1427" x="3462338" y="1730375"/>
          <p14:tracePt t="1445" x="3378200" y="1684338"/>
          <p14:tracePt t="1461" x="3341688" y="1665288"/>
          <p14:tracePt t="1477" x="3294063" y="1647825"/>
          <p14:tracePt t="1494" x="3257550" y="1628775"/>
          <p14:tracePt t="1510" x="3238500" y="1609725"/>
          <p14:tracePt t="1527" x="3228975" y="1600200"/>
          <p14:tracePt t="1543" x="3219450" y="1581150"/>
          <p14:tracePt t="1561" x="3201988" y="1573213"/>
          <p14:tracePt t="1577" x="3201988" y="1563688"/>
          <p14:tracePt t="1595" x="3192463" y="1563688"/>
          <p14:tracePt t="1611" x="3192463" y="1554163"/>
          <p14:tracePt t="1627" x="3192463" y="1544638"/>
          <p14:tracePt t="1643" x="3182938" y="1535113"/>
          <p14:tracePt t="1661" x="3182938" y="1525588"/>
          <p14:tracePt t="1677" x="3192463" y="1508125"/>
          <p14:tracePt t="1694" x="3211513" y="1479550"/>
          <p14:tracePt t="1711" x="3238500" y="1450975"/>
          <p14:tracePt t="1727" x="3303588" y="1404938"/>
          <p14:tracePt t="1744" x="3341688" y="1377950"/>
          <p14:tracePt t="1761" x="3416300" y="1339850"/>
          <p14:tracePt t="1777" x="3471863" y="1330325"/>
          <p14:tracePt t="1794" x="3582988" y="1303338"/>
          <p14:tracePt t="1811" x="3648075" y="1293813"/>
          <p14:tracePt t="1827" x="3722688" y="1274763"/>
          <p14:tracePt t="1844" x="3833813" y="1274763"/>
          <p14:tracePt t="1861" x="3908425" y="1293813"/>
          <p14:tracePt t="1877" x="4011613" y="1330325"/>
          <p14:tracePt t="1894" x="4086225" y="1377950"/>
          <p14:tracePt t="1911" x="4225925" y="1489075"/>
          <p14:tracePt t="1927" x="4337050" y="1600200"/>
          <p14:tracePt t="1944" x="4430713" y="1693863"/>
          <p14:tracePt t="1961" x="4643438" y="1879600"/>
          <p14:tracePt t="1978" x="4821238" y="2028825"/>
          <p14:tracePt t="1994" x="5127625" y="2233613"/>
          <p14:tracePt t="2011" x="5351463" y="2390775"/>
          <p14:tracePt t="2028" x="5602288" y="2595563"/>
          <p14:tracePt t="2044" x="5715000" y="2689225"/>
          <p14:tracePt t="2061" x="5807075" y="2790825"/>
          <p14:tracePt t="2077" x="5891213" y="2894013"/>
          <p14:tracePt t="2094" x="5937250" y="2949575"/>
          <p14:tracePt t="2111" x="6002338" y="2987675"/>
          <p14:tracePt t="2127" x="6011863" y="2995613"/>
          <p14:tracePt t="2551" x="5965825" y="2978150"/>
          <p14:tracePt t="2555" x="5891213" y="2930525"/>
          <p14:tracePt t="2562" x="5826125" y="2894013"/>
          <p14:tracePt t="2578" x="5640388" y="2773363"/>
          <p14:tracePt t="2594" x="5500688" y="2679700"/>
          <p14:tracePt t="2611" x="5286375" y="2503488"/>
          <p14:tracePt t="2627" x="5183188" y="2390775"/>
          <p14:tracePt t="2644" x="5062538" y="2252663"/>
          <p14:tracePt t="2661" x="4970463" y="2047875"/>
          <p14:tracePt t="2677" x="4932363" y="1973263"/>
          <p14:tracePt t="2694" x="4905375" y="1879600"/>
          <p14:tracePt t="2711" x="4886325" y="1843088"/>
          <p14:tracePt t="2727" x="4886325" y="1814513"/>
          <p14:tracePt t="2744" x="4867275" y="1785938"/>
          <p14:tracePt t="2761" x="4857750" y="1768475"/>
          <p14:tracePt t="2777" x="4840288" y="1739900"/>
          <p14:tracePt t="2794" x="4840288" y="1720850"/>
          <p14:tracePt t="2811" x="4821238" y="1703388"/>
          <p14:tracePt t="2827" x="4811713" y="1684338"/>
          <p14:tracePt t="2844" x="4802188" y="1665288"/>
          <p14:tracePt t="2862" x="4802188" y="1655763"/>
          <p14:tracePt t="2878" x="4802188" y="1647825"/>
          <p14:tracePt t="2894" x="4811713" y="1647825"/>
          <p14:tracePt t="2911" x="4840288" y="1647825"/>
          <p14:tracePt t="2927" x="4895850" y="1647825"/>
          <p14:tracePt t="2944" x="4932363" y="1674813"/>
          <p14:tracePt t="2961" x="5006975" y="1693863"/>
          <p14:tracePt t="2978" x="5035550" y="1712913"/>
          <p14:tracePt t="2994" x="5081588" y="1720850"/>
          <p14:tracePt t="2995" x="5100638" y="1720850"/>
          <p14:tracePt t="3011" x="5110163" y="1730375"/>
          <p14:tracePt t="3028" x="5137150" y="1749425"/>
          <p14:tracePt t="3045" x="5175250" y="1758950"/>
          <p14:tracePt t="3061" x="5183188" y="1778000"/>
          <p14:tracePt t="3077" x="5211763" y="1795463"/>
          <p14:tracePt t="3094" x="5230813" y="1824038"/>
          <p14:tracePt t="3111" x="5249863" y="1851025"/>
          <p14:tracePt t="3127" x="5249863" y="1860550"/>
          <p14:tracePt t="3590" x="5211763" y="1860550"/>
          <p14:tracePt t="3596" x="5156200" y="1851025"/>
          <p14:tracePt t="3603" x="5091113" y="1833563"/>
          <p14:tracePt t="3611" x="5045075" y="1824038"/>
          <p14:tracePt t="3628" x="4876800" y="1795463"/>
          <p14:tracePt t="3644" x="4737100" y="1778000"/>
          <p14:tracePt t="3661" x="4652963" y="1758950"/>
          <p14:tracePt t="3678" x="4606925" y="1749425"/>
          <p14:tracePt t="3695" x="4578350" y="1739900"/>
          <p14:tracePt t="3712" x="4551363" y="1739900"/>
          <p14:tracePt t="3728" x="4541838" y="1739900"/>
          <p14:tracePt t="3745" x="4522788" y="1739900"/>
          <p14:tracePt t="3762" x="4513263" y="1758950"/>
          <p14:tracePt t="3778" x="4513263" y="1778000"/>
          <p14:tracePt t="3795" x="4522788" y="1804988"/>
          <p14:tracePt t="3812" x="4532313" y="1824038"/>
          <p14:tracePt t="3828" x="4551363" y="1843088"/>
          <p14:tracePt t="3845" x="4570413" y="1870075"/>
          <p14:tracePt t="3862" x="4578350" y="1879600"/>
          <p14:tracePt t="3878" x="4578350" y="1898650"/>
          <p14:tracePt t="3911" x="4578350" y="1908175"/>
          <p14:tracePt t="3946" x="4587875" y="1908175"/>
          <p14:tracePt t="3959" x="4597400" y="1908175"/>
          <p14:tracePt t="3981" x="4606925" y="1908175"/>
          <p14:tracePt t="4001" x="4616450" y="1908175"/>
          <p14:tracePt t="4007" x="4625975" y="1908175"/>
          <p14:tracePt t="4014" x="4643438" y="1908175"/>
          <p14:tracePt t="4028" x="4662488" y="1908175"/>
          <p14:tracePt t="4045" x="4691063" y="1908175"/>
          <p14:tracePt t="4062" x="4708525" y="1908175"/>
          <p14:tracePt t="4078" x="4737100" y="1908175"/>
          <p14:tracePt t="4096" x="4746625" y="1908175"/>
          <p14:tracePt t="4112" x="4756150" y="1908175"/>
          <p14:tracePt t="4346" x="4727575" y="1898650"/>
          <p14:tracePt t="4353" x="4616450" y="1843088"/>
          <p14:tracePt t="4361" x="4476750" y="1778000"/>
          <p14:tracePt t="4379" x="4141788" y="1590675"/>
          <p14:tracePt t="4395" x="3563938" y="1246188"/>
          <p14:tracePt t="4412" x="3284538" y="1060450"/>
          <p14:tracePt t="4428" x="3098800" y="930275"/>
          <p14:tracePt t="4445" x="3024188" y="884238"/>
          <p14:tracePt t="4462" x="2949575" y="828675"/>
          <p14:tracePt t="4478" x="2922588" y="809625"/>
          <p14:tracePt t="4495" x="2876550" y="773113"/>
          <p14:tracePt t="4512" x="2792413" y="706438"/>
          <p14:tracePt t="4528" x="2744788" y="669925"/>
          <p14:tracePt t="4545" x="2662238" y="604838"/>
          <p14:tracePt t="4562" x="2643188" y="585788"/>
          <p14:tracePt t="4578" x="2614613" y="576263"/>
          <p14:tracePt t="4579" x="2606675" y="568325"/>
          <p14:tracePt t="4595" x="2587625" y="558800"/>
          <p14:tracePt t="4613" x="2587625" y="549275"/>
          <p14:tracePt t="4628" x="2587625" y="530225"/>
          <p14:tracePt t="4645" x="2597150" y="520700"/>
          <p14:tracePt t="4662" x="2698750" y="520700"/>
          <p14:tracePt t="4678" x="2811463" y="558800"/>
          <p14:tracePt t="4695" x="3033713" y="650875"/>
          <p14:tracePt t="4712" x="3163888" y="715963"/>
          <p14:tracePt t="4729" x="3248025" y="763588"/>
          <p14:tracePt t="4745" x="3313113" y="809625"/>
          <p14:tracePt t="4763" x="3341688" y="828675"/>
          <p14:tracePt t="4778" x="3378200" y="846138"/>
          <p14:tracePt t="4795" x="3397250" y="865188"/>
          <p14:tracePt t="4812" x="3406775" y="865188"/>
          <p14:tracePt t="4829" x="3433763" y="874713"/>
          <p14:tracePt t="4847" x="3433763" y="884238"/>
          <p14:tracePt t="4862" x="3433763" y="893763"/>
          <p14:tracePt t="4881" x="3433763" y="903288"/>
          <p14:tracePt t="4922" x="3443288" y="911225"/>
          <p14:tracePt t="4943" x="3443288" y="920750"/>
          <p14:tracePt t="4950" x="3443288" y="930275"/>
          <p14:tracePt t="4962" x="3452813" y="949325"/>
          <p14:tracePt t="4979" x="3481388" y="985838"/>
          <p14:tracePt t="4995" x="3481388" y="1004888"/>
          <p14:tracePt t="5012" x="3498850" y="1041400"/>
          <p14:tracePt t="5028" x="3508375" y="1060450"/>
          <p14:tracePt t="5046" x="3517900" y="1079500"/>
          <p14:tracePt t="5062" x="3527425" y="1098550"/>
          <p14:tracePt t="5107" x="3517900" y="1098550"/>
          <p14:tracePt t="5114" x="3508375" y="1098550"/>
          <p14:tracePt t="5128" x="3489325" y="1108075"/>
          <p14:tracePt t="5384" x="3481388" y="1098550"/>
          <p14:tracePt t="5391" x="3462338" y="1079500"/>
          <p14:tracePt t="5397" x="3452813" y="1060450"/>
          <p14:tracePt t="5412" x="3424238" y="1041400"/>
          <p14:tracePt t="5429" x="3416300" y="1014413"/>
          <p14:tracePt t="5446" x="3378200" y="985838"/>
          <p14:tracePt t="5462" x="3359150" y="968375"/>
          <p14:tracePt t="5480" x="3332163" y="958850"/>
          <p14:tracePt t="5496" x="3313113" y="949325"/>
          <p14:tracePt t="5513" x="3294063" y="930275"/>
          <p14:tracePt t="5529" x="3276600" y="920750"/>
          <p14:tracePt t="5555" x="3276600" y="911225"/>
          <p14:tracePt t="5562" x="3267075" y="911225"/>
          <p14:tracePt t="5603" x="3276600" y="911225"/>
          <p14:tracePt t="5610" x="3284538" y="911225"/>
          <p14:tracePt t="5618" x="3303588" y="911225"/>
          <p14:tracePt t="5629" x="3322638" y="911225"/>
          <p14:tracePt t="5645" x="3397250" y="911225"/>
          <p14:tracePt t="5662" x="3433763" y="911225"/>
          <p14:tracePt t="5679" x="3498850" y="911225"/>
          <p14:tracePt t="5696" x="3546475" y="920750"/>
          <p14:tracePt t="5712" x="3602038" y="920750"/>
          <p14:tracePt t="5729" x="3703638" y="930275"/>
          <p14:tracePt t="5746" x="3751263" y="930275"/>
          <p14:tracePt t="5762" x="3797300" y="939800"/>
          <p14:tracePt t="5779" x="3825875" y="949325"/>
          <p14:tracePt t="5796" x="3833813" y="958850"/>
          <p14:tracePt t="5797" x="3852863" y="958850"/>
          <p14:tracePt t="5851" x="3843338" y="958850"/>
          <p14:tracePt t="5864" x="3833813" y="958850"/>
          <p14:tracePt t="5871" x="3816350" y="958850"/>
          <p14:tracePt t="5885" x="3806825" y="958850"/>
          <p14:tracePt t="5895" x="3797300" y="958850"/>
          <p14:tracePt t="5912" x="3759200" y="958850"/>
          <p14:tracePt t="5913" x="3741738" y="958850"/>
          <p14:tracePt t="5929" x="3703638" y="958850"/>
          <p14:tracePt t="5945" x="3657600" y="968375"/>
          <p14:tracePt t="5962" x="3602038" y="985838"/>
          <p14:tracePt t="5979" x="3546475" y="1014413"/>
          <p14:tracePt t="5996" x="3471863" y="1041400"/>
          <p14:tracePt t="6012" x="3433763" y="1060450"/>
          <p14:tracePt t="6029" x="3387725" y="1079500"/>
          <p14:tracePt t="6046" x="3359150" y="1089025"/>
          <p14:tracePt t="6063" x="3332163" y="1108075"/>
          <p14:tracePt t="6079" x="3313113" y="1125538"/>
          <p14:tracePt t="6096" x="3303588" y="1135063"/>
          <p14:tracePt t="6112" x="3284538" y="1154113"/>
          <p14:tracePt t="6129" x="3276600" y="1154113"/>
          <p14:tracePt t="6146" x="3267075" y="1163638"/>
          <p14:tracePt t="6469" x="3322638" y="1181100"/>
          <p14:tracePt t="6474" x="3406775" y="1209675"/>
          <p14:tracePt t="6481" x="3498850" y="1246188"/>
          <p14:tracePt t="6496" x="3713163" y="1377950"/>
          <p14:tracePt t="6513" x="3862388" y="1535113"/>
          <p14:tracePt t="6529" x="4030663" y="1898650"/>
          <p14:tracePt t="6546" x="4076700" y="2159000"/>
          <p14:tracePt t="6563" x="4076700" y="2773363"/>
          <p14:tracePt t="6580" x="3992563" y="3173413"/>
          <p14:tracePt t="6596" x="3871913" y="3498850"/>
          <p14:tracePt t="6613" x="3741738" y="3843338"/>
          <p14:tracePt t="6629" x="3629025" y="4019550"/>
          <p14:tracePt t="6646" x="3517900" y="4187825"/>
          <p14:tracePt t="6663" x="3462338" y="4252913"/>
          <p14:tracePt t="6680" x="3397250" y="4318000"/>
          <p14:tracePt t="6696" x="3351213" y="4354513"/>
          <p14:tracePt t="6713" x="3332163" y="4383088"/>
          <p14:tracePt t="6729" x="3303588" y="4410075"/>
          <p14:tracePt t="6746" x="3276600" y="4429125"/>
          <p14:tracePt t="6763" x="3238500" y="4467225"/>
          <p14:tracePt t="6779" x="3219450" y="4484688"/>
          <p14:tracePt t="6796" x="3192463" y="4484688"/>
          <p14:tracePt t="6813" x="3173413" y="4484688"/>
          <p14:tracePt t="6833" x="3117850" y="4457700"/>
          <p14:tracePt t="6846" x="3098800" y="4410075"/>
          <p14:tracePt t="6863" x="3062288" y="4318000"/>
          <p14:tracePt t="6879" x="3024188" y="4067175"/>
          <p14:tracePt t="6897" x="3024188" y="3898900"/>
          <p14:tracePt t="6913" x="3043238" y="3638550"/>
          <p14:tracePt t="6929" x="3043238" y="3563938"/>
          <p14:tracePt t="6946" x="3062288" y="3489325"/>
          <p14:tracePt t="6963" x="3071813" y="3433763"/>
          <p14:tracePt t="6980" x="3089275" y="3405188"/>
          <p14:tracePt t="6996" x="3136900" y="3359150"/>
          <p14:tracePt t="7013" x="3173413" y="3322638"/>
          <p14:tracePt t="7029" x="3257550" y="3257550"/>
          <p14:tracePt t="7046" x="3294063" y="3219450"/>
          <p14:tracePt t="7063" x="3351213" y="3182938"/>
          <p14:tracePt t="7080" x="3424238" y="3144838"/>
          <p14:tracePt t="7096" x="3481388" y="3117850"/>
          <p14:tracePt t="7113" x="3508375" y="3098800"/>
          <p14:tracePt t="7130" x="3527425" y="3089275"/>
          <p14:tracePt t="7146" x="3546475" y="3079750"/>
          <p14:tracePt t="7163" x="3546475" y="3070225"/>
          <p14:tracePt t="7180" x="3546475" y="3052763"/>
          <p14:tracePt t="7196" x="3536950" y="3024188"/>
          <p14:tracePt t="7213" x="3517900" y="2995613"/>
          <p14:tracePt t="7229" x="3498850" y="2930525"/>
          <p14:tracePt t="7246" x="3489325" y="2838450"/>
          <p14:tracePt t="7263" x="3452813" y="2493963"/>
          <p14:tracePt t="7280" x="3452813" y="2159000"/>
          <p14:tracePt t="7296" x="3443288" y="1720850"/>
          <p14:tracePt t="7313" x="3443288" y="1108075"/>
          <p14:tracePt t="7330" x="3481388" y="763588"/>
          <p14:tracePt t="7346" x="3556000" y="419100"/>
          <p14:tracePt t="7363" x="3592513" y="288925"/>
          <p14:tracePt t="7380" x="3611563" y="176213"/>
          <p14:tracePt t="7396" x="3621088" y="120650"/>
          <p14:tracePt t="7413" x="3629025" y="111125"/>
          <p14:tracePt t="7414" x="3629025" y="93663"/>
          <p14:tracePt t="7430" x="3638550" y="65088"/>
          <p14:tracePt t="7446" x="3657600" y="55563"/>
          <p14:tracePt t="7463" x="3703638" y="28575"/>
          <p14:tracePt t="7480" x="3732213" y="9525"/>
          <p14:tracePt t="7496" x="3787775" y="0"/>
          <p14:tracePt t="7585" x="3852863" y="65088"/>
          <p14:tracePt t="7596" x="3843338" y="130175"/>
          <p14:tracePt t="7613" x="3722688" y="446088"/>
          <p14:tracePt t="7630" x="3629025" y="660400"/>
          <p14:tracePt t="7646" x="3563938" y="800100"/>
          <p14:tracePt t="7663" x="3489325" y="903288"/>
          <p14:tracePt t="7680" x="3471863" y="930275"/>
          <p14:tracePt t="7696" x="3452813" y="958850"/>
          <p14:tracePt t="7713" x="3443288" y="976313"/>
          <p14:tracePt t="7729" x="3416300" y="985838"/>
          <p14:tracePt t="7746" x="3406775" y="995363"/>
          <p14:tracePt t="7763" x="3397250" y="995363"/>
          <p14:tracePt t="7764" x="3387725" y="995363"/>
          <p14:tracePt t="7780" x="3368675" y="995363"/>
          <p14:tracePt t="7798" x="3368675" y="1004888"/>
          <p14:tracePt t="7813" x="3351213" y="1004888"/>
          <p14:tracePt t="7832" x="3351213" y="1014413"/>
          <p14:tracePt t="7847" x="3332163" y="1023938"/>
          <p14:tracePt t="7864" x="3322638" y="1033463"/>
          <p14:tracePt t="7880" x="3294063" y="1050925"/>
          <p14:tracePt t="7896" x="3284538" y="1060450"/>
          <p14:tracePt t="7913" x="3267075" y="1079500"/>
          <p14:tracePt t="7930" x="3248025" y="1089025"/>
          <p14:tracePt t="7947" x="3238500" y="1089025"/>
          <p14:tracePt t="7963" x="3211513" y="1089025"/>
          <p14:tracePt t="7984" x="3201988" y="1089025"/>
          <p14:tracePt t="7996" x="3192463" y="1089025"/>
          <p14:tracePt t="8013" x="3182938" y="1089025"/>
          <p14:tracePt t="8030" x="3173413" y="1089025"/>
          <p14:tracePt t="8093" x="3182938" y="1089025"/>
          <p14:tracePt t="8107" x="3192463" y="1089025"/>
          <p14:tracePt t="8114" x="3211513" y="1089025"/>
          <p14:tracePt t="8120" x="3219450" y="1089025"/>
          <p14:tracePt t="8130" x="3238500" y="1089025"/>
          <p14:tracePt t="8147" x="3284538" y="1089025"/>
          <p14:tracePt t="8163" x="3397250" y="1089025"/>
          <p14:tracePt t="8180" x="3462338" y="1089025"/>
          <p14:tracePt t="8197" x="3556000" y="1108075"/>
          <p14:tracePt t="8213" x="3592513" y="1116013"/>
          <p14:tracePt t="8230" x="3629025" y="1125538"/>
          <p14:tracePt t="8247" x="3638550" y="1135063"/>
          <p14:tracePt t="8263" x="3648075" y="1135063"/>
          <p14:tracePt t="8280" x="3667125" y="1144588"/>
          <p14:tracePt t="8297" x="3667125" y="1163638"/>
          <p14:tracePt t="8313" x="3667125" y="1219200"/>
          <p14:tracePt t="8330" x="3657600" y="1265238"/>
          <p14:tracePt t="8347" x="3629025" y="1349375"/>
          <p14:tracePt t="8348" x="3621088" y="1423988"/>
          <p14:tracePt t="8363" x="3573463" y="1712913"/>
          <p14:tracePt t="8380" x="3517900" y="2103438"/>
          <p14:tracePt t="8397" x="3508375" y="2809875"/>
          <p14:tracePt t="8413" x="3563938" y="3248025"/>
          <p14:tracePt t="8430" x="3629025" y="3694113"/>
          <p14:tracePt t="8448" x="3638550" y="3870325"/>
          <p14:tracePt t="8465" x="3648075" y="4029075"/>
          <p14:tracePt t="8471" x="3667125" y="4057650"/>
          <p14:tracePt t="8481" x="3667125" y="4067175"/>
          <p14:tracePt t="8499" x="3676650" y="4103688"/>
          <p14:tracePt t="8514" x="3676650" y="4113213"/>
          <p14:tracePt t="8532" x="3686175" y="4122738"/>
          <p14:tracePt t="8548" x="3694113" y="4140200"/>
          <p14:tracePt t="8635" x="3694113" y="4132263"/>
          <p14:tracePt t="8643" x="3686175" y="4122738"/>
          <p14:tracePt t="8649" x="3667125" y="4113213"/>
          <p14:tracePt t="8663" x="3648075" y="4103688"/>
          <p14:tracePt t="8664" x="3621088" y="4084638"/>
          <p14:tracePt t="8680" x="3556000" y="4010025"/>
          <p14:tracePt t="8698" x="3424238" y="3870325"/>
          <p14:tracePt t="8714" x="3276600" y="3675063"/>
          <p14:tracePt t="8731" x="3146425" y="3387725"/>
          <p14:tracePt t="8747" x="3033713" y="2874963"/>
          <p14:tracePt t="8764" x="3033713" y="2540000"/>
          <p14:tracePt t="8782" x="3154363" y="2038350"/>
          <p14:tracePt t="8797" x="3267075" y="1785938"/>
          <p14:tracePt t="8814" x="3443288" y="1498600"/>
          <p14:tracePt t="8830" x="3536950" y="1404938"/>
          <p14:tracePt t="8847" x="3602038" y="1358900"/>
          <p14:tracePt t="8864" x="3667125" y="1339850"/>
          <p14:tracePt t="8880" x="3676650" y="1339850"/>
          <p14:tracePt t="8897" x="3722688" y="1339850"/>
          <p14:tracePt t="8914" x="3759200" y="1368425"/>
          <p14:tracePt t="8931" x="3816350" y="1404938"/>
          <p14:tracePt t="8948" x="3843338" y="1443038"/>
          <p14:tracePt t="8964" x="3871913" y="1470025"/>
          <p14:tracePt t="8965" x="3881438" y="1479550"/>
          <p14:tracePt t="8980" x="3898900" y="1498600"/>
          <p14:tracePt t="8997" x="3927475" y="1516063"/>
          <p14:tracePt t="9014" x="3963988" y="1525588"/>
          <p14:tracePt t="9030" x="4011613" y="1525588"/>
          <p14:tracePt t="9047" x="4095750" y="1525588"/>
          <p14:tracePt t="9064" x="4187825" y="1525588"/>
          <p14:tracePt t="9080" x="4291013" y="1508125"/>
          <p14:tracePt t="9097" x="4541838" y="1479550"/>
          <p14:tracePt t="9114" x="4681538" y="1460500"/>
          <p14:tracePt t="9131" x="4970463" y="1423988"/>
          <p14:tracePt t="9147" x="5100638" y="1423988"/>
          <p14:tracePt t="9164" x="5221288" y="1423988"/>
          <p14:tracePt t="9181" x="5276850" y="1443038"/>
          <p14:tracePt t="9412" x="5491163" y="1414463"/>
          <p14:tracePt t="9419" x="5872163" y="1377950"/>
          <p14:tracePt t="9430" x="6346825" y="1303338"/>
          <p14:tracePt t="9447" x="7483475" y="1181100"/>
          <p14:tracePt t="9464" x="8059738" y="1181100"/>
          <p14:tracePt t="9480" x="8943975" y="1209675"/>
          <p14:tracePt t="9497" x="9372600" y="1293813"/>
          <p14:tracePt t="9514" x="9717088" y="1377950"/>
          <p14:tracePt t="9531" x="10059988" y="1525588"/>
          <p14:tracePt t="9547" x="10182225" y="1609725"/>
          <p14:tracePt t="9565" x="10274300" y="1693863"/>
          <p14:tracePt t="9581" x="10321925" y="1778000"/>
          <p14:tracePt t="9597" x="10367963" y="1990725"/>
          <p14:tracePt t="9614" x="10396538" y="2159000"/>
          <p14:tracePt t="9630" x="10396538" y="2382838"/>
          <p14:tracePt t="9647" x="10348913" y="2744788"/>
          <p14:tracePt t="9664" x="10264775" y="2978150"/>
          <p14:tracePt t="9681" x="10144125" y="3294063"/>
          <p14:tracePt t="9698" x="10069513" y="3527425"/>
          <p14:tracePt t="9714" x="9948863" y="3843338"/>
          <p14:tracePt t="9731" x="9893300" y="4029075"/>
          <p14:tracePt t="9748" x="9799638" y="4214813"/>
          <p14:tracePt t="9764" x="9725025" y="4289425"/>
          <p14:tracePt t="9781" x="9632950" y="4344988"/>
          <p14:tracePt t="9797" x="9380538" y="4373563"/>
          <p14:tracePt t="9814" x="9148763" y="4327525"/>
          <p14:tracePt t="9830" x="8943975" y="4214813"/>
          <p14:tracePt t="9847" x="8859838" y="4149725"/>
          <p14:tracePt t="9864" x="8794750" y="4094163"/>
          <p14:tracePt t="9865" x="8767763" y="4075113"/>
          <p14:tracePt t="9881" x="8729663" y="4048125"/>
          <p14:tracePt t="9897" x="8674100" y="4010025"/>
          <p14:tracePt t="9914" x="8543925" y="3935413"/>
          <p14:tracePt t="9931" x="8375650" y="3843338"/>
          <p14:tracePt t="9947" x="8088313" y="3638550"/>
          <p14:tracePt t="9964" x="7958138" y="3535363"/>
          <p14:tracePt t="9982" x="7845425" y="3395663"/>
          <p14:tracePt t="9997" x="7780338" y="3275013"/>
          <p14:tracePt t="10014" x="7724775" y="3209925"/>
          <p14:tracePt t="10031" x="7659688" y="3117850"/>
          <p14:tracePt t="10047" x="7575550" y="3060700"/>
          <p14:tracePt t="10064" x="7324725" y="2949575"/>
          <p14:tracePt t="10081" x="6934200" y="2930525"/>
          <p14:tracePt t="10097" x="6076950" y="3070225"/>
          <p14:tracePt t="10098" x="5630863" y="3192463"/>
          <p14:tracePt t="10114" x="4503738" y="3713163"/>
          <p14:tracePt t="10131" x="3582988" y="4262438"/>
          <p14:tracePt t="10148" x="2484438" y="5183188"/>
          <p14:tracePt t="10164" x="2168525" y="5489575"/>
          <p14:tracePt t="10181" x="2084388" y="5602288"/>
          <p14:tracePt t="10414" x="2065338" y="5611813"/>
          <p14:tracePt t="10421" x="2047875" y="5629275"/>
          <p14:tracePt t="10431" x="2038350" y="5648325"/>
          <p14:tracePt t="10447" x="2009775" y="5684838"/>
          <p14:tracePt t="10465" x="2009775" y="5703888"/>
          <p14:tracePt t="10482" x="2057400" y="5749925"/>
          <p14:tracePt t="10498" x="2187575" y="5759450"/>
          <p14:tracePt t="10515" x="2392363" y="5768975"/>
          <p14:tracePt t="10531" x="2754313" y="5732463"/>
          <p14:tracePt t="10548" x="2941638" y="5694363"/>
          <p14:tracePt t="10565" x="3117850" y="5657850"/>
          <p14:tracePt t="10581" x="3267075" y="5629275"/>
          <p14:tracePt t="10598" x="3387725" y="5611813"/>
          <p14:tracePt t="10614" x="3462338" y="5592763"/>
          <p14:tracePt t="10631" x="3527425" y="5583238"/>
          <p14:tracePt t="10648" x="3611563" y="5564188"/>
          <p14:tracePt t="10665" x="3667125" y="5527675"/>
          <p14:tracePt t="10681" x="3768725" y="5480050"/>
          <p14:tracePt t="10698" x="3825875" y="5434013"/>
          <p14:tracePt t="10715" x="3890963" y="5378450"/>
          <p14:tracePt t="10732" x="3898900" y="5349875"/>
          <p14:tracePt t="10748" x="3908425" y="5349875"/>
          <p14:tracePt t="10764" x="3917950" y="5341938"/>
          <p14:tracePt t="10957" x="3973513" y="5322888"/>
          <p14:tracePt t="10962" x="4103688" y="5238750"/>
          <p14:tracePt t="10970" x="4225925" y="5192713"/>
          <p14:tracePt t="10981" x="4337050" y="5137150"/>
          <p14:tracePt t="10998" x="4652963" y="5024438"/>
          <p14:tracePt t="11015" x="4765675" y="4987925"/>
          <p14:tracePt t="11032" x="4905375" y="4968875"/>
          <p14:tracePt t="11048" x="4987925" y="4959350"/>
          <p14:tracePt t="11065" x="5100638" y="4932363"/>
          <p14:tracePt t="11081" x="5211763" y="4932363"/>
          <p14:tracePt t="11098" x="5249863" y="4932363"/>
          <p14:tracePt t="11115" x="5295900" y="4932363"/>
          <p14:tracePt t="11132" x="5305425" y="4932363"/>
          <p14:tracePt t="11148" x="5314950" y="4932363"/>
          <p14:tracePt t="11165" x="5322888" y="4941888"/>
          <p14:tracePt t="11182" x="5322888" y="4949825"/>
          <p14:tracePt t="11203" x="5314950" y="4949825"/>
          <p14:tracePt t="11215" x="5305425" y="4949825"/>
          <p14:tracePt t="11232" x="5267325" y="4949825"/>
          <p14:tracePt t="11248" x="5257800" y="4949825"/>
          <p14:tracePt t="11265" x="5240338" y="4949825"/>
          <p14:tracePt t="11285" x="5240338" y="4959350"/>
          <p14:tracePt t="11298" x="5249863" y="4959350"/>
          <p14:tracePt t="11315" x="5295900" y="4968875"/>
          <p14:tracePt t="11332" x="5380038" y="4978400"/>
          <p14:tracePt t="11348" x="5546725" y="4987925"/>
          <p14:tracePt t="11365" x="5732463" y="5043488"/>
          <p14:tracePt t="11382" x="6151563" y="5173663"/>
          <p14:tracePt t="11398" x="6300788" y="5248275"/>
          <p14:tracePt t="11415" x="6402388" y="5284788"/>
          <p14:tracePt t="11416" x="6440488" y="5303838"/>
          <p14:tracePt t="11431" x="6477000" y="5313363"/>
          <p14:tracePt t="11448" x="6496050" y="5322888"/>
          <p14:tracePt t="11465" x="6515100" y="5341938"/>
          <p14:tracePt t="11483" x="6534150" y="5349875"/>
          <p14:tracePt t="11540" x="6524625" y="5349875"/>
          <p14:tracePt t="11546" x="6515100" y="5349875"/>
          <p14:tracePt t="11560" x="6505575" y="5349875"/>
          <p14:tracePt t="11568" x="6496050" y="5349875"/>
          <p14:tracePt t="11582" x="6477000" y="5349875"/>
          <p14:tracePt t="11598" x="6440488" y="5341938"/>
          <p14:tracePt t="11616" x="6319838" y="5332413"/>
          <p14:tracePt t="11632" x="6132513" y="5294313"/>
          <p14:tracePt t="11648" x="5872163" y="5267325"/>
          <p14:tracePt t="11665" x="5445125" y="5192713"/>
          <p14:tracePt t="11682" x="5276850" y="5164138"/>
          <p14:tracePt t="11698" x="5118100" y="5108575"/>
          <p14:tracePt t="11715" x="5053013" y="5108575"/>
          <p14:tracePt t="11732" x="4997450" y="5099050"/>
          <p14:tracePt t="11748" x="4941888" y="5099050"/>
          <p14:tracePt t="11765" x="4895850" y="5099050"/>
          <p14:tracePt t="11782" x="4821238" y="5099050"/>
          <p14:tracePt t="11798" x="4775200" y="5099050"/>
          <p14:tracePt t="11815" x="4737100" y="5099050"/>
          <p14:tracePt t="11832" x="4708525" y="5108575"/>
          <p14:tracePt t="11848" x="4672013" y="5127625"/>
          <p14:tracePt t="11865" x="4625975" y="5145088"/>
          <p14:tracePt t="11882" x="4560888" y="5183188"/>
          <p14:tracePt t="11898" x="4532313" y="5192713"/>
          <p14:tracePt t="11915" x="4503738" y="5202238"/>
          <p14:tracePt t="11932" x="4486275" y="5210175"/>
          <p14:tracePt t="11949" x="4476750" y="5219700"/>
          <p14:tracePt t="11979" x="4476750" y="5238750"/>
          <p14:tracePt t="11985" x="4486275" y="5248275"/>
          <p14:tracePt t="11998" x="4486275" y="5257800"/>
          <p14:tracePt t="12015" x="4495800" y="5303838"/>
          <p14:tracePt t="12032" x="4495800" y="5332413"/>
          <p14:tracePt t="12048" x="4495800" y="5407025"/>
          <p14:tracePt t="12065" x="4448175" y="5472113"/>
          <p14:tracePt t="12082" x="4365625" y="5583238"/>
          <p14:tracePt t="12099" x="4308475" y="5667375"/>
          <p14:tracePt t="12116" x="4216400" y="5759450"/>
          <p14:tracePt t="12132" x="4168775" y="5824538"/>
          <p14:tracePt t="12148" x="4132263" y="5899150"/>
          <p14:tracePt t="12165" x="4086225" y="5973763"/>
          <p14:tracePt t="12182" x="4057650" y="6002338"/>
          <p14:tracePt t="12198" x="4030663" y="6038850"/>
          <p14:tracePt t="12199" x="4021138" y="6057900"/>
          <p14:tracePt t="12215" x="4002088" y="6103938"/>
          <p14:tracePt t="12232" x="3992563" y="6159500"/>
          <p14:tracePt t="12248" x="3983038" y="6188075"/>
          <p14:tracePt t="12265" x="3963988" y="6224588"/>
          <p14:tracePt t="12282" x="3956050" y="6253163"/>
          <p14:tracePt t="12298" x="3946525" y="6272213"/>
          <p14:tracePt t="12315" x="3946525" y="6289675"/>
          <p14:tracePt t="12334" x="3937000" y="6289675"/>
          <p14:tracePt t="12349" x="3927475" y="6299200"/>
          <p14:tracePt t="12365" x="3917950" y="6299200"/>
          <p14:tracePt t="12472" x="3927475" y="6299200"/>
          <p14:tracePt t="12486" x="3927475" y="6289675"/>
          <p14:tracePt t="12493" x="3927475" y="6281738"/>
          <p14:tracePt t="12499" x="3927475" y="6272213"/>
          <p14:tracePt t="12515" x="3927475" y="6243638"/>
          <p14:tracePt t="12532" x="3927475" y="6224588"/>
          <p14:tracePt t="12549" x="3908425" y="6178550"/>
          <p14:tracePt t="12565" x="3881438" y="6142038"/>
          <p14:tracePt t="12583" x="3825875" y="6076950"/>
          <p14:tracePt t="12599" x="3768725" y="6038850"/>
          <p14:tracePt t="12615" x="3713163" y="6002338"/>
          <p14:tracePt t="12632" x="3657600" y="5964238"/>
          <p14:tracePt t="12649" x="3621088" y="5937250"/>
          <p14:tracePt t="12665" x="3546475" y="5918200"/>
          <p14:tracePt t="12683" x="3481388" y="5899150"/>
          <p14:tracePt t="12699" x="3387725" y="5881688"/>
          <p14:tracePt t="12716" x="3322638" y="5881688"/>
          <p14:tracePt t="12733" x="3284538" y="5862638"/>
          <p14:tracePt t="12749" x="3211513" y="5862638"/>
          <p14:tracePt t="12765" x="3154363" y="5853113"/>
          <p14:tracePt t="12782" x="3089275" y="5853113"/>
          <p14:tracePt t="12798" x="3033713" y="5843588"/>
          <p14:tracePt t="12816" x="2987675" y="5843588"/>
          <p14:tracePt t="12832" x="2978150" y="5843588"/>
          <p14:tracePt t="12849" x="2968625" y="5843588"/>
          <p14:tracePt t="12866" x="2949575" y="5843588"/>
          <p14:tracePt t="12882" x="2949575" y="5853113"/>
          <p14:tracePt t="12905" x="2949575" y="5862638"/>
          <p14:tracePt t="12915" x="2949575" y="5872163"/>
          <p14:tracePt t="12939" x="2959100" y="5881688"/>
          <p14:tracePt t="12952" x="2968625" y="5881688"/>
          <p14:tracePt t="12967" x="2987675" y="5889625"/>
          <p14:tracePt t="12968" x="2987675" y="5899150"/>
          <p14:tracePt t="12982" x="3006725" y="5908675"/>
          <p14:tracePt t="12999" x="3024188" y="5918200"/>
          <p14:tracePt t="13016" x="3062288" y="5927725"/>
          <p14:tracePt t="13032" x="3081338" y="5927725"/>
          <p14:tracePt t="13049" x="3098800" y="5937250"/>
          <p14:tracePt t="13066" x="3108325" y="5946775"/>
          <p14:tracePt t="13082" x="3117850" y="5946775"/>
          <p14:tracePt t="13099" x="3136900" y="5954713"/>
          <p14:tracePt t="13115" x="3136900" y="5964238"/>
          <p14:tracePt t="13133" x="3146425" y="5964238"/>
          <p14:tracePt t="13166" x="3154363" y="5964238"/>
          <p14:tracePt t="13296" x="3163888" y="5964238"/>
          <p14:tracePt t="13303" x="3163888" y="5954713"/>
          <p14:tracePt t="13316" x="3173413" y="5954713"/>
          <p14:tracePt t="13334" x="3182938" y="5954713"/>
          <p14:tracePt t="13350" x="3201988" y="5954713"/>
          <p14:tracePt t="13367" x="3228975" y="5954713"/>
          <p14:tracePt t="13383" x="3248025" y="5954713"/>
          <p14:tracePt t="13399" x="3267075" y="5954713"/>
          <p14:tracePt t="13416" x="3267075" y="5964238"/>
          <p14:tracePt t="13433" x="3284538" y="5964238"/>
          <p14:tracePt t="13449" x="3303588" y="5964238"/>
          <p14:tracePt t="13466" x="3313113" y="5964238"/>
          <p14:tracePt t="13484" x="3322638" y="5964238"/>
          <p14:tracePt t="13509" x="3332163" y="5964238"/>
          <p14:tracePt t="13529" x="3341688" y="5964238"/>
          <p14:tracePt t="13557" x="3351213" y="5964238"/>
          <p14:tracePt t="13598" x="3359150" y="5964238"/>
          <p14:tracePt t="13605" x="3359150" y="5973763"/>
          <p14:tracePt t="13756" x="3359150" y="5964238"/>
          <p14:tracePt t="13797" x="3359150" y="5954713"/>
          <p14:tracePt t="13852" x="3359150" y="5946775"/>
          <p14:tracePt t="13922" x="3368675" y="5937250"/>
          <p14:tracePt t="13941" x="3378200" y="5927725"/>
          <p14:tracePt t="13948" x="3387725" y="5918200"/>
          <p14:tracePt t="13969" x="3406775" y="5908675"/>
          <p14:tracePt t="13983" x="3424238" y="5899150"/>
          <p14:tracePt t="13989" x="3433763" y="5889625"/>
          <p14:tracePt t="14001" x="3443288" y="5889625"/>
          <p14:tracePt t="14016" x="3471863" y="5872163"/>
          <p14:tracePt t="14035" x="3546475" y="5843588"/>
          <p14:tracePt t="14049" x="3582988" y="5834063"/>
          <p14:tracePt t="14068" x="3638550" y="5797550"/>
          <p14:tracePt t="14083" x="3676650" y="5778500"/>
          <p14:tracePt t="14101" x="3722688" y="5768975"/>
          <p14:tracePt t="14116" x="3759200" y="5749925"/>
          <p14:tracePt t="14133" x="3778250" y="5741988"/>
          <p14:tracePt t="14150" x="3797300" y="5722938"/>
          <p14:tracePt t="14167" x="3816350" y="5722938"/>
          <p14:tracePt t="14188" x="3825875" y="5722938"/>
          <p14:tracePt t="14223" x="3825875" y="5713413"/>
          <p14:tracePt t="14229" x="3825875" y="5703888"/>
          <p14:tracePt t="14251" x="3833813" y="5703888"/>
          <p14:tracePt t="14271" x="3843338" y="5694363"/>
          <p14:tracePt t="14368" x="3852863" y="5694363"/>
          <p14:tracePt t="14380" x="3862388" y="5694363"/>
          <p14:tracePt t="14408" x="3871913" y="5694363"/>
          <p14:tracePt t="14421" x="3871913" y="5703888"/>
          <p14:tracePt t="14435" x="3871913" y="5713413"/>
          <p14:tracePt t="14442" x="3881438" y="5713413"/>
          <p14:tracePt t="14456" x="3890963" y="5713413"/>
          <p14:tracePt t="14466" x="3898900" y="5722938"/>
          <p14:tracePt t="14484" x="3917950" y="5749925"/>
          <p14:tracePt t="14500" x="3927475" y="5768975"/>
          <p14:tracePt t="14518" x="3963988" y="5797550"/>
          <p14:tracePt t="14534" x="3992563" y="5834063"/>
          <p14:tracePt t="14550" x="4002088" y="5853113"/>
          <p14:tracePt t="14567" x="4038600" y="5889625"/>
          <p14:tracePt t="14583" x="4076700" y="5899150"/>
          <p14:tracePt t="14601" x="4113213" y="5927725"/>
          <p14:tracePt t="14618" x="4141788" y="5954713"/>
          <p14:tracePt t="14635" x="4178300" y="5973763"/>
          <p14:tracePt t="14651" x="4206875" y="5992813"/>
          <p14:tracePt t="14667" x="4206875" y="6002338"/>
          <p14:tracePt t="14684" x="4225925" y="6011863"/>
          <p14:tracePt t="14710" x="4233863" y="6011863"/>
          <p14:tracePt t="14731" x="4243388" y="6011863"/>
          <p14:tracePt t="14765" x="4252913" y="6011863"/>
          <p14:tracePt t="14778" x="4262438" y="6011863"/>
          <p14:tracePt t="14792" x="4271963" y="6011863"/>
          <p14:tracePt t="14800" x="4281488" y="6011863"/>
          <p14:tracePt t="14817" x="4308475" y="5992813"/>
          <p14:tracePt t="14834" x="4365625" y="5954713"/>
          <p14:tracePt t="14851" x="4421188" y="5918200"/>
          <p14:tracePt t="14867" x="4503738" y="5853113"/>
          <p14:tracePt t="14883" x="4597400" y="5778500"/>
          <p14:tracePt t="14901" x="4662488" y="5722938"/>
          <p14:tracePt t="14917" x="4802188" y="5602288"/>
          <p14:tracePt t="14934" x="4905375" y="5527675"/>
          <p14:tracePt t="14950" x="5091113" y="5397500"/>
          <p14:tracePt t="14968" x="5211763" y="5332413"/>
          <p14:tracePt t="14984" x="5370513" y="5276850"/>
          <p14:tracePt t="15000" x="5519738" y="5257800"/>
          <p14:tracePt t="15017" x="5686425" y="5248275"/>
          <p14:tracePt t="15033" x="5984875" y="5248275"/>
          <p14:tracePt t="15051" x="6189663" y="5267325"/>
          <p14:tracePt t="15067" x="6421438" y="5322888"/>
          <p14:tracePt t="15084" x="6534150" y="5341938"/>
          <p14:tracePt t="15101" x="6645275" y="5368925"/>
          <p14:tracePt t="15117" x="6710363" y="5378450"/>
          <p14:tracePt t="15134" x="6765925" y="5397500"/>
          <p14:tracePt t="15150" x="6869113" y="5424488"/>
          <p14:tracePt t="15167" x="6951663" y="5443538"/>
          <p14:tracePt t="15184" x="7026275" y="5472113"/>
          <p14:tracePt t="15201" x="7064375" y="5489575"/>
          <p14:tracePt t="15218" x="7100888" y="5518150"/>
          <p14:tracePt t="15234" x="7129463" y="5537200"/>
          <p14:tracePt t="15252" x="7165975" y="5564188"/>
          <p14:tracePt t="15267" x="7194550" y="5602288"/>
          <p14:tracePt t="15284" x="7213600" y="5611813"/>
          <p14:tracePt t="15300" x="7240588" y="5648325"/>
          <p14:tracePt t="15317" x="7250113" y="5667375"/>
          <p14:tracePt t="15334" x="7269163" y="5694363"/>
          <p14:tracePt t="15350" x="7286625" y="5703888"/>
          <p14:tracePt t="15367" x="7296150" y="5713413"/>
          <p14:tracePt t="15383" x="7305675" y="5713413"/>
          <p14:tracePt t="15402" x="7305675" y="5703888"/>
          <p14:tracePt t="15417" x="7296150" y="5694363"/>
          <p14:tracePt t="15433" x="7269163" y="5676900"/>
          <p14:tracePt t="15451" x="7250113" y="5648325"/>
          <p14:tracePt t="15468" x="7240588" y="5638800"/>
          <p14:tracePt t="15484" x="7231063" y="5638800"/>
          <p14:tracePt t="15502" x="7213600" y="5619750"/>
          <p14:tracePt t="15517" x="7185025" y="5619750"/>
          <p14:tracePt t="15534" x="7146925" y="5611813"/>
          <p14:tracePt t="15552" x="7119938" y="5602288"/>
          <p14:tracePt t="15567" x="7081838" y="5592763"/>
          <p14:tracePt t="15584" x="7054850" y="5583238"/>
          <p14:tracePt t="15601" x="7035800" y="5583238"/>
          <p14:tracePt t="15617" x="7016750" y="5583238"/>
          <p14:tracePt t="15643" x="7008813" y="5583238"/>
          <p14:tracePt t="15753" x="6999288" y="5583238"/>
          <p14:tracePt t="16598" x="7008813" y="5592763"/>
          <p14:tracePt t="16603" x="7026275" y="5602288"/>
          <p14:tracePt t="16618" x="7064375" y="5602288"/>
          <p14:tracePt t="16635" x="7091363" y="5619750"/>
          <p14:tracePt t="16652" x="7156450" y="5667375"/>
          <p14:tracePt t="16668" x="7204075" y="5694363"/>
          <p14:tracePt t="16685" x="7250113" y="5732463"/>
          <p14:tracePt t="16701" x="7324725" y="5807075"/>
          <p14:tracePt t="16718" x="7361238" y="5834063"/>
          <p14:tracePt t="16734" x="7389813" y="5881688"/>
          <p14:tracePt t="16751" x="7408863" y="5899150"/>
          <p14:tracePt t="16768" x="7426325" y="5918200"/>
          <p14:tracePt t="16784" x="7435850" y="5946775"/>
          <p14:tracePt t="16801" x="7445375" y="5954713"/>
          <p14:tracePt t="16817" x="7454900" y="5964238"/>
          <p14:tracePt t="16834" x="7454900" y="5973763"/>
          <p14:tracePt t="16852" x="7464425" y="5992813"/>
          <p14:tracePt t="16867" x="7464425" y="6002338"/>
          <p14:tracePt t="16885" x="7464425" y="6011863"/>
          <p14:tracePt t="16901" x="7464425" y="6019800"/>
          <p14:tracePt t="16918" x="7464425" y="6029325"/>
          <p14:tracePt t="16934" x="7464425" y="6038850"/>
          <p14:tracePt t="16951" x="7464425" y="6048375"/>
          <p14:tracePt t="16967" x="7454900" y="6067425"/>
          <p14:tracePt t="16984" x="7445375" y="6067425"/>
          <p14:tracePt t="17001" x="7416800" y="6067425"/>
          <p14:tracePt t="17018" x="7408863" y="6067425"/>
          <p14:tracePt t="17034" x="7389813" y="6067425"/>
          <p14:tracePt t="17051" x="7380288" y="6067425"/>
          <p14:tracePt t="17068" x="7361238" y="6067425"/>
          <p14:tracePt t="17084" x="7343775" y="6067425"/>
          <p14:tracePt t="17101" x="7315200" y="6067425"/>
          <p14:tracePt t="17118" x="7286625" y="6057900"/>
          <p14:tracePt t="17135" x="7269163" y="6057900"/>
          <p14:tracePt t="17151" x="7259638" y="6057900"/>
          <p14:tracePt t="17168" x="7221538" y="6038850"/>
          <p14:tracePt t="17185" x="7213600" y="6029325"/>
          <p14:tracePt t="17202" x="7185025" y="6019800"/>
          <p14:tracePt t="17218" x="7175500" y="6019800"/>
          <p14:tracePt t="17235" x="7146925" y="6011863"/>
          <p14:tracePt t="17251" x="7138988" y="6002338"/>
          <p14:tracePt t="17269" x="7129463" y="5992813"/>
          <p14:tracePt t="17284" x="7119938" y="5973763"/>
          <p14:tracePt t="17301" x="7110413" y="5954713"/>
          <p14:tracePt t="21479" x="7119938" y="5899150"/>
          <p14:tracePt t="21484" x="7185025" y="5807075"/>
          <p14:tracePt t="21493" x="7240588" y="5732463"/>
          <p14:tracePt t="21502" x="7296150" y="5667375"/>
          <p14:tracePt t="21519" x="7491413" y="5480050"/>
          <p14:tracePt t="21536" x="7669213" y="5378450"/>
          <p14:tracePt t="21553" x="7910513" y="5276850"/>
          <p14:tracePt t="21569" x="8105775" y="5219700"/>
          <p14:tracePt t="21587" x="8293100" y="5192713"/>
          <p14:tracePt t="21603" x="8497888" y="5192713"/>
          <p14:tracePt t="21619" x="8599488" y="5192713"/>
          <p14:tracePt t="21636" x="8710613" y="5192713"/>
          <p14:tracePt t="21653" x="8748713" y="5192713"/>
          <p14:tracePt t="21670" x="8804275" y="5192713"/>
          <p14:tracePt t="21670" x="8804275" y="5202238"/>
          <p14:tracePt t="21686" x="8850313" y="5210175"/>
          <p14:tracePt t="21703" x="8869363" y="5219700"/>
          <p14:tracePt t="21720" x="8924925" y="5257800"/>
          <p14:tracePt t="21736" x="8934450" y="5276850"/>
          <p14:tracePt t="21753" x="8953500" y="5322888"/>
          <p14:tracePt t="21769" x="8953500" y="5332413"/>
          <p14:tracePt t="21786" x="8953500" y="5359400"/>
          <p14:tracePt t="21803" x="8953500" y="5378450"/>
          <p14:tracePt t="21820" x="8953500" y="5414963"/>
          <p14:tracePt t="21836" x="8934450" y="5499100"/>
          <p14:tracePt t="21853" x="8915400" y="5564188"/>
          <p14:tracePt t="21869" x="8878888" y="5676900"/>
          <p14:tracePt t="21886" x="8840788" y="5722938"/>
          <p14:tracePt t="21903" x="8785225" y="5788025"/>
          <p14:tracePt t="21920" x="8748713" y="5807075"/>
          <p14:tracePt t="21937" x="8702675" y="5816600"/>
          <p14:tracePt t="21953" x="8645525" y="5816600"/>
          <p14:tracePt t="21970" x="8599488" y="5807075"/>
          <p14:tracePt t="21986" x="8543925" y="5759450"/>
          <p14:tracePt t="22003" x="8497888" y="5732463"/>
          <p14:tracePt t="22020" x="8459788" y="5703888"/>
          <p14:tracePt t="22036" x="8432800" y="5684838"/>
          <p14:tracePt t="22053" x="8423275" y="5667375"/>
          <p14:tracePt t="22070" x="8394700" y="5648325"/>
          <p14:tracePt t="22086" x="8385175" y="5638800"/>
          <p14:tracePt t="22103" x="8366125" y="5629275"/>
          <p14:tracePt t="22120" x="8339138" y="5619750"/>
          <p14:tracePt t="22136" x="8320088" y="5611813"/>
          <p14:tracePt t="22153" x="8301038" y="5602288"/>
          <p14:tracePt t="22171" x="8293100" y="5611813"/>
          <p14:tracePt t="22186" x="8293100" y="5648325"/>
          <p14:tracePt t="22203" x="8264525" y="5694363"/>
          <p14:tracePt t="22220" x="8228013" y="5872163"/>
          <p14:tracePt t="22236" x="8218488" y="6038850"/>
          <p14:tracePt t="22253" x="8218488" y="6354763"/>
          <p14:tracePt t="22270" x="8218488" y="6559550"/>
          <p14:tracePt t="22286" x="8218488" y="6737350"/>
          <p14:tracePt t="22445" x="8283575" y="6746875"/>
          <p14:tracePt t="22453" x="8301038" y="6569075"/>
          <p14:tracePt t="22471" x="8320088" y="6234113"/>
          <p14:tracePt t="22487" x="8329613" y="5778500"/>
          <p14:tracePt t="22503" x="8329613" y="5537200"/>
          <p14:tracePt t="22520" x="8320088" y="5407025"/>
          <p14:tracePt t="22536" x="8293100" y="5284788"/>
          <p14:tracePt t="22553" x="8283575" y="5229225"/>
          <p14:tracePt t="22570" x="8274050" y="5183188"/>
          <p14:tracePt t="22587" x="8274050" y="5164138"/>
          <p14:tracePt t="22603" x="8264525" y="5154613"/>
          <p14:tracePt t="22620" x="8264525" y="5145088"/>
          <p14:tracePt t="22637" x="8264525" y="5154613"/>
          <p14:tracePt t="22653" x="8264525" y="5210175"/>
          <p14:tracePt t="22670" x="8264525" y="5257800"/>
          <p14:tracePt t="22687" x="8264525" y="5407025"/>
          <p14:tracePt t="22704" x="8264525" y="5527675"/>
          <p14:tracePt t="22720" x="8264525" y="5648325"/>
          <p14:tracePt t="22737" x="8264525" y="5741988"/>
          <p14:tracePt t="22754" x="8264525" y="5824538"/>
          <p14:tracePt t="22755" x="8264525" y="5862638"/>
          <p14:tracePt t="22770" x="8283575" y="5964238"/>
          <p14:tracePt t="22787" x="8293100" y="6057900"/>
          <p14:tracePt t="22803" x="8293100" y="6188075"/>
          <p14:tracePt t="22820" x="8301038" y="6281738"/>
          <p14:tracePt t="22837" x="8310563" y="6364288"/>
          <p14:tracePt t="22853" x="8310563" y="6421438"/>
          <p14:tracePt t="22870" x="8310563" y="6429375"/>
          <p14:tracePt t="22871" x="8310563" y="6438900"/>
          <p14:tracePt t="22906" x="8301038" y="6411913"/>
          <p14:tracePt t="22913" x="8301038" y="6402388"/>
          <p14:tracePt t="22920" x="8283575" y="6364288"/>
          <p14:tracePt t="22937" x="8274050" y="6234113"/>
          <p14:tracePt t="22954" x="8255000" y="5899150"/>
          <p14:tracePt t="22971" x="8255000" y="5694363"/>
          <p14:tracePt t="22987" x="8255000" y="5537200"/>
          <p14:tracePt t="23003" x="8255000" y="5349875"/>
          <p14:tracePt t="23021" x="8255000" y="5229225"/>
          <p14:tracePt t="23037" x="8274050" y="5014913"/>
          <p14:tracePt t="23054" x="8274050" y="4913313"/>
          <p14:tracePt t="23070" x="8283575" y="4783138"/>
          <p14:tracePt t="23087" x="8283575" y="4708525"/>
          <p14:tracePt t="23104" x="8283575" y="4643438"/>
          <p14:tracePt t="23105" x="8283575" y="4633913"/>
          <p14:tracePt t="23121" x="8283575" y="4605338"/>
          <p14:tracePt t="23137" x="8283575" y="4587875"/>
          <p14:tracePt t="23159" x="8283575" y="4597400"/>
          <p14:tracePt t="23170" x="8283575" y="4614863"/>
          <p14:tracePt t="23187" x="8283575" y="4699000"/>
          <p14:tracePt t="23204" x="8283575" y="4773613"/>
          <p14:tracePt t="23220" x="8245475" y="4932363"/>
          <p14:tracePt t="23237" x="8218488" y="5118100"/>
          <p14:tracePt t="23254" x="8189913" y="5359400"/>
          <p14:tracePt t="23270" x="8161338" y="5648325"/>
          <p14:tracePt t="23287" x="8143875" y="5807075"/>
          <p14:tracePt t="23304" x="8134350" y="5946775"/>
          <p14:tracePt t="23321" x="8124825" y="6011863"/>
          <p14:tracePt t="23337" x="8124825" y="6067425"/>
          <p14:tracePt t="23338" x="8124825" y="6084888"/>
          <p14:tracePt t="23353" x="8124825" y="6122988"/>
          <p14:tracePt t="23371" x="8124825" y="6169025"/>
          <p14:tracePt t="23387" x="8153400" y="6234113"/>
          <p14:tracePt t="23404" x="8153400" y="6272213"/>
          <p14:tracePt t="23421" x="8170863" y="6308725"/>
          <p14:tracePt t="23437" x="8180388" y="6327775"/>
          <p14:tracePt t="23454" x="8199438" y="6354763"/>
          <p14:tracePt t="23470" x="8208963" y="6392863"/>
          <p14:tracePt t="23487" x="8218488" y="6429375"/>
          <p14:tracePt t="23504" x="8228013" y="6467475"/>
          <p14:tracePt t="23521" x="8228013" y="6494463"/>
          <p14:tracePt t="23537" x="8235950" y="6523038"/>
          <p14:tracePt t="23577" x="8235950" y="6513513"/>
          <p14:tracePt t="23584" x="8235950" y="6494463"/>
          <p14:tracePt t="23592" x="8245475" y="6448425"/>
          <p14:tracePt t="23604" x="8245475" y="6402388"/>
          <p14:tracePt t="23620" x="8255000" y="6272213"/>
          <p14:tracePt t="23637" x="8274050" y="6132513"/>
          <p14:tracePt t="23654" x="8283575" y="5954713"/>
          <p14:tracePt t="23670" x="8283575" y="5881688"/>
          <p14:tracePt t="23687" x="8255000" y="5759450"/>
          <p14:tracePt t="23704" x="8245475" y="5694363"/>
          <p14:tracePt t="23720" x="8228013" y="5629275"/>
          <p14:tracePt t="23737" x="8161338" y="5480050"/>
          <p14:tracePt t="23754" x="8143875" y="5414963"/>
          <p14:tracePt t="23771" x="8088313" y="5284788"/>
          <p14:tracePt t="23787" x="8059738" y="5229225"/>
          <p14:tracePt t="23804" x="8040688" y="5183188"/>
          <p14:tracePt t="23821" x="8031163" y="5154613"/>
          <p14:tracePt t="23837" x="8031163" y="5145088"/>
          <p14:tracePt t="23854" x="8023225" y="5108575"/>
          <p14:tracePt t="23871" x="8023225" y="5080000"/>
          <p14:tracePt t="23887" x="8023225" y="5024438"/>
          <p14:tracePt t="23904" x="8023225" y="4987925"/>
          <p14:tracePt t="23920" x="8040688" y="4875213"/>
          <p14:tracePt t="23937" x="8040688" y="4838700"/>
          <p14:tracePt t="23954" x="8040688" y="4802188"/>
          <p14:tracePt t="23955" x="8040688" y="4783138"/>
          <p14:tracePt t="23971" x="8040688" y="4737100"/>
          <p14:tracePt t="23987" x="8040688" y="4718050"/>
          <p14:tracePt t="24004" x="8040688" y="4699000"/>
          <p14:tracePt t="24020" x="8040688" y="4679950"/>
          <p14:tracePt t="24037" x="8040688" y="4652963"/>
          <p14:tracePt t="24054" x="8031163" y="4643438"/>
          <p14:tracePt t="24070" x="8031163" y="4633913"/>
          <p14:tracePt t="24071" x="8023225" y="4633913"/>
          <p14:tracePt t="24087" x="8023225" y="4624388"/>
          <p14:tracePt t="24133" x="8013700" y="4624388"/>
          <p14:tracePt t="24147" x="8004175" y="4624388"/>
          <p14:tracePt t="24181" x="8004175" y="4633913"/>
          <p14:tracePt t="24188" x="7985125" y="4633913"/>
          <p14:tracePt t="24195" x="7985125" y="4643438"/>
          <p14:tracePt t="24204" x="7975600" y="4643438"/>
          <p14:tracePt t="24221" x="7958138" y="4652963"/>
          <p14:tracePt t="24238" x="7948613" y="4662488"/>
          <p14:tracePt t="24254" x="7929563" y="4679950"/>
          <p14:tracePt t="24271" x="7900988" y="4689475"/>
          <p14:tracePt t="24287" x="7891463" y="4699000"/>
          <p14:tracePt t="24305" x="7854950" y="4727575"/>
          <p14:tracePt t="24321" x="7818438" y="4754563"/>
          <p14:tracePt t="24337" x="7799388" y="4764088"/>
          <p14:tracePt t="24354" x="7761288" y="4792663"/>
          <p14:tracePt t="24371" x="7743825" y="4810125"/>
          <p14:tracePt t="24387" x="7734300" y="4810125"/>
          <p14:tracePt t="28456" x="7743825" y="4764088"/>
          <p14:tracePt t="28463" x="7761288" y="4679950"/>
          <p14:tracePt t="28473" x="7799388" y="4614863"/>
          <p14:tracePt t="28489" x="7883525" y="4457700"/>
          <p14:tracePt t="28492" x="7948613" y="4364038"/>
          <p14:tracePt t="28506" x="8040688" y="4243388"/>
          <p14:tracePt t="28523" x="8161338" y="4084638"/>
          <p14:tracePt t="28539" x="8310563" y="3889375"/>
          <p14:tracePt t="28556" x="8404225" y="3778250"/>
          <p14:tracePt t="28572" x="8505825" y="3629025"/>
          <p14:tracePt t="28589" x="8534400" y="3563938"/>
          <p14:tracePt t="28607" x="8599488" y="3498850"/>
          <p14:tracePt t="28623" x="8655050" y="3443288"/>
          <p14:tracePt t="28640" x="8720138" y="3387725"/>
          <p14:tracePt t="28656" x="8813800" y="3313113"/>
          <p14:tracePt t="28673" x="8840788" y="3265488"/>
          <p14:tracePt t="28689" x="8897938" y="3200400"/>
          <p14:tracePt t="28706" x="8907463" y="3173413"/>
          <p14:tracePt t="28723" x="8934450" y="3108325"/>
          <p14:tracePt t="28740" x="8963025" y="3043238"/>
          <p14:tracePt t="28756" x="8990013" y="2959100"/>
          <p14:tracePt t="28773" x="9074150" y="2744788"/>
          <p14:tracePt t="28790" x="9129713" y="2568575"/>
          <p14:tracePt t="28806" x="9185275" y="2260600"/>
          <p14:tracePt t="28823" x="9185275" y="1982788"/>
          <p14:tracePt t="28840" x="9167813" y="1600200"/>
          <p14:tracePt t="28856" x="9102725" y="1339850"/>
          <p14:tracePt t="28873" x="9055100" y="1089025"/>
          <p14:tracePt t="28890" x="9055100" y="698500"/>
          <p14:tracePt t="28907" x="9093200" y="428625"/>
          <p14:tracePt t="28923" x="9213850" y="130175"/>
          <p14:tracePt t="28940" x="9250363" y="65088"/>
          <p14:tracePt t="28956" x="9288463" y="36513"/>
          <p14:tracePt t="28973" x="9307513" y="28575"/>
          <p14:tracePt t="28990" x="9324975" y="36513"/>
          <p14:tracePt t="29006" x="9334500" y="84138"/>
          <p14:tracePt t="29023" x="9334500" y="120650"/>
          <p14:tracePt t="29040" x="9334500" y="176213"/>
          <p14:tracePt t="29056" x="9334500" y="214313"/>
          <p14:tracePt t="29074" x="9315450" y="279400"/>
          <p14:tracePt t="29089" x="9307513" y="315913"/>
          <p14:tracePt t="29107" x="9297988" y="363538"/>
          <p14:tracePt t="29123" x="9288463" y="436563"/>
          <p14:tracePt t="29140" x="9278938" y="503238"/>
          <p14:tracePt t="29156" x="9250363" y="614363"/>
          <p14:tracePt t="29174" x="9232900" y="688975"/>
          <p14:tracePt t="29190" x="9194800" y="773113"/>
          <p14:tracePt t="29191" x="9185275" y="800100"/>
          <p14:tracePt t="29206" x="9167813" y="884238"/>
          <p14:tracePt t="29223" x="9148763" y="949325"/>
          <p14:tracePt t="29240" x="9110663" y="1033463"/>
          <p14:tracePt t="29257" x="9102725" y="1060450"/>
          <p14:tracePt t="29274" x="9093200" y="1108075"/>
          <p14:tracePt t="29291" x="9093200" y="1144588"/>
          <p14:tracePt t="29306" x="9093200" y="1209675"/>
          <p14:tracePt t="29323" x="9093200" y="1265238"/>
          <p14:tracePt t="29339" x="9110663" y="1303338"/>
          <p14:tracePt t="29356" x="9110663" y="1349375"/>
          <p14:tracePt t="29373" x="9120188" y="1377950"/>
          <p14:tracePt t="29390" x="9120188" y="1395413"/>
          <p14:tracePt t="29406" x="9120188" y="1414463"/>
          <p14:tracePt t="29424" x="9120188" y="1443038"/>
          <p14:tracePt t="29440" x="9120188" y="1470025"/>
          <p14:tracePt t="29457" x="9093200" y="1508125"/>
          <p14:tracePt t="29474" x="9083675" y="1544638"/>
          <p14:tracePt t="29490" x="9074150" y="1554163"/>
          <p14:tracePt t="29506" x="9055100" y="1573213"/>
          <p14:tracePt t="29523" x="9055100" y="1590675"/>
          <p14:tracePt t="29540" x="9037638" y="1628775"/>
          <p14:tracePt t="29557" x="9028113" y="1665288"/>
          <p14:tracePt t="29573" x="9018588" y="1684338"/>
          <p14:tracePt t="29590" x="9009063" y="1720850"/>
          <p14:tracePt t="29607" x="9009063" y="1739900"/>
          <p14:tracePt t="29623" x="8990013" y="1739900"/>
          <p14:tracePt t="29640" x="8990013" y="1749425"/>
          <p14:tracePt t="29657" x="8980488" y="1749425"/>
          <p14:tracePt t="29673" x="8963025" y="1749425"/>
          <p14:tracePt t="29690" x="8943975" y="1739900"/>
          <p14:tracePt t="29707" x="8934450" y="1730375"/>
          <p14:tracePt t="29724" x="8924925" y="1720850"/>
          <p14:tracePt t="29740" x="8897938" y="1693863"/>
          <p14:tracePt t="29757" x="8878888" y="1674813"/>
          <p14:tracePt t="29775" x="8859838" y="1647825"/>
          <p14:tracePt t="29790" x="8850313" y="1628775"/>
          <p14:tracePt t="29806" x="8832850" y="1619250"/>
          <p14:tracePt t="29824" x="8823325" y="1590675"/>
          <p14:tracePt t="29841" x="8813800" y="1590675"/>
          <p14:tracePt t="29857" x="8813800" y="1581150"/>
          <p14:tracePt t="30276" x="8823325" y="1581150"/>
          <p14:tracePt t="30283" x="8832850" y="1581150"/>
          <p14:tracePt t="30290" x="8850313" y="1581150"/>
          <p14:tracePt t="30307" x="8878888" y="1573213"/>
          <p14:tracePt t="30325" x="8943975" y="1563688"/>
          <p14:tracePt t="30340" x="8980488" y="1544638"/>
          <p14:tracePt t="30357" x="9028113" y="1535113"/>
          <p14:tracePt t="30374" x="9045575" y="1535113"/>
          <p14:tracePt t="30390" x="9055100" y="1535113"/>
          <p14:tracePt t="30408" x="9074150" y="1535113"/>
          <p14:tracePt t="30423" x="9083675" y="1535113"/>
          <p14:tracePt t="30441" x="9083675" y="1525588"/>
          <p14:tracePt t="30468" x="9074150" y="1525588"/>
          <p14:tracePt t="30476" x="9064625" y="1516063"/>
          <p14:tracePt t="30490" x="9055100" y="1516063"/>
          <p14:tracePt t="30507" x="9045575" y="1516063"/>
          <p14:tracePt t="30523" x="9028113" y="1508125"/>
          <p14:tracePt t="30544" x="9018588" y="1508125"/>
          <p14:tracePt t="30557" x="9009063" y="1508125"/>
          <p14:tracePt t="30593" x="8999538" y="1508125"/>
          <p14:tracePt t="30598" x="8999538" y="1516063"/>
          <p14:tracePt t="30626" x="8990013" y="1516063"/>
          <p14:tracePt t="30661" x="8980488" y="1516063"/>
          <p14:tracePt t="30667" x="8980488" y="1525588"/>
          <p14:tracePt t="30674" x="8972550" y="1525588"/>
          <p14:tracePt t="30690" x="8963025" y="1525588"/>
          <p14:tracePt t="30709" x="8943975" y="1525588"/>
          <p14:tracePt t="30729" x="8924925" y="1525588"/>
          <p14:tracePt t="30750" x="8915400" y="1525588"/>
          <p14:tracePt t="30777" x="8907463" y="1535113"/>
          <p14:tracePt t="30784" x="8907463" y="1544638"/>
          <p14:tracePt t="30797" x="8907463" y="1554163"/>
          <p14:tracePt t="30839" x="8907463" y="1563688"/>
          <p14:tracePt t="30846" x="8907463" y="1573213"/>
          <p14:tracePt t="30859" x="8897938" y="1573213"/>
          <p14:tracePt t="30901" x="8888413" y="1581150"/>
          <p14:tracePt t="30921" x="8878888" y="1581150"/>
          <p14:tracePt t="30928" x="8878888" y="1590675"/>
          <p14:tracePt t="30943" x="8869363" y="1590675"/>
          <p14:tracePt t="30957" x="8840788" y="1600200"/>
          <p14:tracePt t="30975" x="8823325" y="1609725"/>
          <p14:tracePt t="30991" x="8683625" y="1655763"/>
          <p14:tracePt t="31007" x="8450263" y="1712913"/>
          <p14:tracePt t="31024" x="6980238" y="2019300"/>
          <p14:tracePt t="31042" x="5314950" y="2308225"/>
          <p14:tracePt t="31057" x="3908425" y="2484438"/>
          <p14:tracePt t="31074" x="2466975" y="2474913"/>
          <p14:tracePt t="31092" x="2047875" y="2382838"/>
          <p14:tracePt t="31107" x="1889125" y="2298700"/>
          <p14:tracePt t="31370" x="1889125" y="2279650"/>
          <p14:tracePt t="31376" x="1889125" y="2270125"/>
          <p14:tracePt t="31383" x="1917700" y="2243138"/>
          <p14:tracePt t="31390" x="1935163" y="2205038"/>
          <p14:tracePt t="31408" x="2093913" y="2112963"/>
          <p14:tracePt t="31425" x="2568575" y="1898650"/>
          <p14:tracePt t="31441" x="2857500" y="1804988"/>
          <p14:tracePt t="31457" x="3098800" y="1739900"/>
          <p14:tracePt t="31474" x="3481388" y="1712913"/>
          <p14:tracePt t="31492" x="3741738" y="1712913"/>
          <p14:tracePt t="31507" x="4048125" y="1730375"/>
          <p14:tracePt t="31525" x="4197350" y="1768475"/>
          <p14:tracePt t="31541" x="4346575" y="1795463"/>
          <p14:tracePt t="31558" x="4411663" y="1824038"/>
          <p14:tracePt t="31574" x="4467225" y="1833563"/>
          <p14:tracePt t="31575" x="4486275" y="1843088"/>
          <p14:tracePt t="31591" x="4513263" y="1860550"/>
          <p14:tracePt t="31607" x="4560888" y="1860550"/>
          <p14:tracePt t="31624" x="4606925" y="1879600"/>
          <p14:tracePt t="31641" x="4662488" y="1879600"/>
          <p14:tracePt t="31657" x="4727575" y="1860550"/>
          <p14:tracePt t="31674" x="4783138" y="1824038"/>
          <p14:tracePt t="31692" x="4821238" y="1814513"/>
          <p14:tracePt t="31708" x="4848225" y="1804988"/>
          <p14:tracePt t="31724" x="4867275" y="1795463"/>
          <p14:tracePt t="31741" x="4895850" y="1785938"/>
          <p14:tracePt t="31758" x="4905375" y="1778000"/>
          <p14:tracePt t="31775" x="4922838" y="1768475"/>
          <p14:tracePt t="31793" x="4932363" y="1768475"/>
          <p14:tracePt t="31807" x="4951413" y="1758950"/>
          <p14:tracePt t="31825" x="4960938" y="1758950"/>
          <p14:tracePt t="31863" x="4960938" y="1749425"/>
          <p14:tracePt t="31870" x="4951413" y="1739900"/>
          <p14:tracePt t="31884" x="4951413" y="1730375"/>
          <p14:tracePt t="31891" x="4941888" y="1730375"/>
          <p14:tracePt t="31908" x="4932363" y="1720850"/>
          <p14:tracePt t="31925" x="4922838" y="1712913"/>
          <p14:tracePt t="31941" x="4913313" y="1712913"/>
          <p14:tracePt t="31958" x="4905375" y="1712913"/>
          <p14:tracePt t="32028" x="4895850" y="1712913"/>
          <p14:tracePt t="32034" x="4895850" y="1720850"/>
          <p14:tracePt t="32041" x="4886325" y="1739900"/>
          <p14:tracePt t="32058" x="4876800" y="1758950"/>
          <p14:tracePt t="32074" x="4867275" y="1785938"/>
          <p14:tracePt t="32091" x="4857750" y="1814513"/>
          <p14:tracePt t="32108" x="4848225" y="1833563"/>
          <p14:tracePt t="32124" x="4848225" y="1843088"/>
          <p14:tracePt t="32141" x="4840288" y="1860550"/>
          <p14:tracePt t="32159" x="4830763" y="1889125"/>
          <p14:tracePt t="32175" x="4830763" y="1908175"/>
          <p14:tracePt t="32192" x="4821238" y="1916113"/>
          <p14:tracePt t="32193" x="4821238" y="1925638"/>
          <p14:tracePt t="32213" x="4821238" y="1935163"/>
          <p14:tracePt t="32224" x="4821238" y="1944688"/>
          <p14:tracePt t="32247" x="4821238" y="1954213"/>
          <p14:tracePt t="32276" x="4821238" y="1963738"/>
          <p14:tracePt t="32323" x="4811713" y="1963738"/>
          <p14:tracePt t="32343" x="4802188" y="1963738"/>
          <p14:tracePt t="32357" x="4802188" y="1944688"/>
          <p14:tracePt t="32364" x="4802188" y="1935163"/>
          <p14:tracePt t="32375" x="4802188" y="1925638"/>
          <p14:tracePt t="32392" x="4783138" y="1898650"/>
          <p14:tracePt t="32409" x="4783138" y="1889125"/>
          <p14:tracePt t="32425" x="4765675" y="1870075"/>
          <p14:tracePt t="32426" x="4765675" y="1860550"/>
          <p14:tracePt t="32441" x="4756150" y="1843088"/>
          <p14:tracePt t="32458" x="4756150" y="1824038"/>
          <p14:tracePt t="32474" x="4746625" y="1795463"/>
          <p14:tracePt t="32529" x="4746625" y="1804988"/>
          <p14:tracePt t="32535" x="4746625" y="1814513"/>
          <p14:tracePt t="32543" x="4746625" y="1824038"/>
          <p14:tracePt t="32558" x="4746625" y="1851025"/>
          <p14:tracePt t="32575" x="4746625" y="1889125"/>
          <p14:tracePt t="32592" x="4746625" y="1925638"/>
          <p14:tracePt t="32608" x="4746625" y="1954213"/>
          <p14:tracePt t="32625" x="4746625" y="1973263"/>
          <p14:tracePt t="32642" x="4746625" y="1990725"/>
          <p14:tracePt t="32658" x="4746625" y="2000250"/>
          <p14:tracePt t="32675" x="4746625" y="2009775"/>
          <p14:tracePt t="32714" x="4746625" y="2000250"/>
          <p14:tracePt t="32728" x="4737100" y="1982788"/>
          <p14:tracePt t="32743" x="4737100" y="1973263"/>
          <p14:tracePt t="32755" x="4737100" y="1963738"/>
          <p14:tracePt t="32762" x="4727575" y="1963738"/>
          <p14:tracePt t="32796" x="4718050" y="1963738"/>
          <p14:tracePt t="32803" x="4708525" y="1963738"/>
          <p14:tracePt t="32824" x="4708525" y="1982788"/>
          <p14:tracePt t="32831" x="4700588" y="2019300"/>
          <p14:tracePt t="32843" x="4672013" y="2047875"/>
          <p14:tracePt t="32859" x="4652963" y="2149475"/>
          <p14:tracePt t="32875" x="4643438" y="2243138"/>
          <p14:tracePt t="32892" x="4635500" y="2335213"/>
          <p14:tracePt t="32893" x="4616450" y="2363788"/>
          <p14:tracePt t="32908" x="4606925" y="2465388"/>
          <p14:tracePt t="32925" x="4606925" y="2559050"/>
          <p14:tracePt t="32942" x="4597400" y="2698750"/>
          <p14:tracePt t="32958" x="4597400" y="2725738"/>
          <p14:tracePt t="33223" x="4616450" y="2865438"/>
          <p14:tracePt t="33228" x="4643438" y="3070225"/>
          <p14:tracePt t="33243" x="4662488" y="3265488"/>
          <p14:tracePt t="33244" x="4700588" y="3489325"/>
          <p14:tracePt t="33259" x="4756150" y="3992563"/>
          <p14:tracePt t="33275" x="4821238" y="4438650"/>
          <p14:tracePt t="33293" x="4941888" y="4903788"/>
          <p14:tracePt t="33309" x="5035550" y="5154613"/>
          <p14:tracePt t="33325" x="5146675" y="5397500"/>
          <p14:tracePt t="33342" x="5202238" y="5472113"/>
          <p14:tracePt t="33359" x="5267325" y="5537200"/>
          <p14:tracePt t="33376" x="5314950" y="5564188"/>
          <p14:tracePt t="33392" x="5351463" y="5602288"/>
          <p14:tracePt t="33409" x="5426075" y="5619750"/>
          <p14:tracePt t="33426" x="5462588" y="5638800"/>
          <p14:tracePt t="33442" x="5510213" y="5648325"/>
          <p14:tracePt t="33458" x="5537200" y="5648325"/>
          <p14:tracePt t="33477" x="5575300" y="5648325"/>
          <p14:tracePt t="33492" x="5602288" y="5648325"/>
          <p14:tracePt t="33509" x="5640388" y="5648325"/>
          <p14:tracePt t="33525" x="5705475" y="5648325"/>
          <p14:tracePt t="33543" x="5732463" y="5648325"/>
          <p14:tracePt t="33560" x="5780088" y="5648325"/>
          <p14:tracePt t="33577" x="5816600" y="5648325"/>
          <p14:tracePt t="33593" x="5835650" y="5648325"/>
          <p14:tracePt t="33608" x="5854700" y="5648325"/>
          <p14:tracePt t="33625" x="5872163" y="5611813"/>
          <p14:tracePt t="33642" x="5919788" y="5508625"/>
          <p14:tracePt t="33659" x="5984875" y="5359400"/>
          <p14:tracePt t="33676" x="6235700" y="4857750"/>
          <p14:tracePt t="33692" x="6402388" y="4475163"/>
          <p14:tracePt t="33709" x="6635750" y="4067175"/>
          <p14:tracePt t="33725" x="6756400" y="3870325"/>
          <p14:tracePt t="33742" x="6850063" y="3732213"/>
          <p14:tracePt t="33759" x="6942138" y="3638550"/>
          <p14:tracePt t="33775" x="6980238" y="3600450"/>
          <p14:tracePt t="33792" x="6999288" y="3573463"/>
          <p14:tracePt t="33792" x="7016750" y="3573463"/>
          <p14:tracePt t="33808" x="7026275" y="3573463"/>
          <p14:tracePt t="33826" x="7054850" y="3573463"/>
          <p14:tracePt t="33843" x="7064375" y="3582988"/>
          <p14:tracePt t="33858" x="7064375" y="3609975"/>
          <p14:tracePt t="33875" x="7064375" y="3675063"/>
          <p14:tracePt t="33893" x="7064375" y="3732213"/>
          <p14:tracePt t="33909" x="7064375" y="3778250"/>
          <p14:tracePt t="33926" x="7054850" y="3805238"/>
          <p14:tracePt t="33943" x="7054850" y="3833813"/>
          <p14:tracePt t="33944" x="7045325" y="3833813"/>
          <p14:tracePt t="33959" x="7045325" y="3862388"/>
          <p14:tracePt t="33976" x="7035800" y="3889375"/>
          <p14:tracePt t="33992" x="7016750" y="3954463"/>
          <p14:tracePt t="34009" x="6999288" y="3992563"/>
          <p14:tracePt t="34025" x="6924675" y="4067175"/>
          <p14:tracePt t="34042" x="6877050" y="4113213"/>
          <p14:tracePt t="34059" x="6794500" y="41497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4FF69-27A2-1E8F-923C-3CD146446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119" y="0"/>
            <a:ext cx="951099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EE4B44-E78B-1AF0-A49E-C67070949EC8}"/>
              </a:ext>
            </a:extLst>
          </p:cNvPr>
          <p:cNvSpPr txBox="1">
            <a:spLocks/>
          </p:cNvSpPr>
          <p:nvPr/>
        </p:nvSpPr>
        <p:spPr>
          <a:xfrm>
            <a:off x="-56271" y="-304129"/>
            <a:ext cx="270803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Results</a:t>
            </a:r>
            <a:endParaRPr lang="en-CH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5826E-D399-DD61-20BE-31A8FCC91C4B}"/>
              </a:ext>
            </a:extLst>
          </p:cNvPr>
          <p:cNvSpPr txBox="1"/>
          <p:nvPr/>
        </p:nvSpPr>
        <p:spPr>
          <a:xfrm>
            <a:off x="-28638" y="1325563"/>
            <a:ext cx="612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hlinkClick r:id="rId5" tooltip="Hypothesis_Testing.Rmd"/>
              </a:rPr>
              <a:t>Hypothesis_Testing.Rmd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036F0-CFA0-DAAC-F5FF-547B04834B45}"/>
              </a:ext>
            </a:extLst>
          </p:cNvPr>
          <p:cNvSpPr txBox="1"/>
          <p:nvPr/>
        </p:nvSpPr>
        <p:spPr>
          <a:xfrm>
            <a:off x="0" y="1629692"/>
            <a:ext cx="6149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 tooltip="Hypothesis_Testing.pdf"/>
              </a:rPr>
              <a:t>Hypothesis_Testing.pdf</a:t>
            </a:r>
            <a:endParaRPr lang="en-CH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FE4FF6E-1EE6-8DC3-8446-B7851499FD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550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54"/>
    </mc:Choice>
    <mc:Fallback>
      <p:transition spd="slow" advTm="2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2" x="6765925" y="4094163"/>
          <p14:tracePt t="815" x="6691313" y="3963988"/>
          <p14:tracePt t="822" x="6626225" y="3843338"/>
          <p14:tracePt t="836" x="6459538" y="3527425"/>
          <p14:tracePt t="853" x="6245225" y="3117850"/>
          <p14:tracePt t="870" x="5946775" y="2428875"/>
          <p14:tracePt t="886" x="5295900" y="781050"/>
          <p14:tracePt t="2772" x="11977688" y="3135313"/>
          <p14:tracePt t="2786" x="11828463" y="3173413"/>
          <p14:tracePt t="2803" x="11791950" y="3182938"/>
          <p14:tracePt t="3022" x="11522075" y="3200400"/>
          <p14:tracePt t="3028" x="11223625" y="3248025"/>
          <p14:tracePt t="3036" x="10944225" y="3303588"/>
          <p14:tracePt t="3054" x="10264775" y="3479800"/>
          <p14:tracePt t="3070" x="9613900" y="3648075"/>
          <p14:tracePt t="3087" x="9223375" y="3749675"/>
          <p14:tracePt t="3103" x="8869363" y="3843338"/>
          <p14:tracePt t="3120" x="8702675" y="3898900"/>
          <p14:tracePt t="3137" x="8469313" y="3954463"/>
          <p14:tracePt t="3154" x="8339138" y="3983038"/>
          <p14:tracePt t="3170" x="8255000" y="4000500"/>
          <p14:tracePt t="3187" x="8170863" y="4010025"/>
          <p14:tracePt t="3204" x="8124825" y="4019550"/>
          <p14:tracePt t="3220" x="8078788" y="4029075"/>
          <p14:tracePt t="3236" x="8050213" y="4029075"/>
          <p14:tracePt t="3254" x="8023225" y="4029075"/>
          <p14:tracePt t="3270" x="8013700" y="4029075"/>
          <p14:tracePt t="3287" x="7994650" y="4019550"/>
          <p14:tracePt t="3304" x="7985125" y="3973513"/>
          <p14:tracePt t="3321" x="7985125" y="3927475"/>
          <p14:tracePt t="3337" x="8096250" y="3665538"/>
          <p14:tracePt t="3353" x="8293100" y="3387725"/>
          <p14:tracePt t="3370" x="8674100" y="2913063"/>
          <p14:tracePt t="3387" x="9093200" y="2354263"/>
          <p14:tracePt t="3404" x="9520238" y="1739900"/>
          <p14:tracePt t="3423" x="9986963" y="1050925"/>
          <p14:tracePt t="3437" x="10126663" y="781050"/>
          <p14:tracePt t="3453" x="10218738" y="520700"/>
          <p14:tracePt t="3470" x="10237788" y="390525"/>
          <p14:tracePt t="3487" x="10237788" y="260350"/>
          <p14:tracePt t="3504" x="10228263" y="185738"/>
          <p14:tracePt t="3520" x="10199688" y="93663"/>
          <p14:tracePt t="4071" x="9558338" y="28575"/>
          <p14:tracePt t="4072" x="9548813" y="46038"/>
          <p14:tracePt t="4087" x="9529763" y="84138"/>
          <p14:tracePt t="4104" x="9529763" y="101600"/>
          <p14:tracePt t="4105" x="9529763" y="111125"/>
          <p14:tracePt t="4120" x="9520238" y="130175"/>
          <p14:tracePt t="4137" x="9520238" y="139700"/>
          <p14:tracePt t="4154" x="9512300" y="149225"/>
          <p14:tracePt t="4172" x="9512300" y="158750"/>
          <p14:tracePt t="4187" x="9512300" y="168275"/>
          <p14:tracePt t="4214" x="9512300" y="176213"/>
          <p14:tracePt t="4222" x="9512300" y="185738"/>
          <p14:tracePt t="4242" x="9512300" y="195263"/>
          <p14:tracePt t="4255" x="9512300" y="204788"/>
          <p14:tracePt t="4276" x="9512300" y="214313"/>
          <p14:tracePt t="4353" x="9520238" y="214313"/>
          <p14:tracePt t="4372" x="9529763" y="214313"/>
          <p14:tracePt t="4379" x="9548813" y="214313"/>
          <p14:tracePt t="4393" x="9558338" y="214313"/>
          <p14:tracePt t="4404" x="9577388" y="214313"/>
          <p14:tracePt t="4421" x="9652000" y="214313"/>
          <p14:tracePt t="4440" x="9707563" y="214313"/>
          <p14:tracePt t="4454" x="9772650" y="214313"/>
          <p14:tracePt t="4470" x="9818688" y="214313"/>
          <p14:tracePt t="4487" x="9874250" y="214313"/>
          <p14:tracePt t="4504" x="9939338" y="204788"/>
          <p14:tracePt t="4521" x="9977438" y="204788"/>
          <p14:tracePt t="4537" x="10023475" y="195263"/>
          <p14:tracePt t="4554" x="10042525" y="195263"/>
          <p14:tracePt t="4571" x="10059988" y="195263"/>
          <p14:tracePt t="4587" x="10079038" y="195263"/>
          <p14:tracePt t="4605" x="10088563" y="195263"/>
          <p14:tracePt t="4621" x="10098088" y="195263"/>
          <p14:tracePt t="4646" x="10107613" y="195263"/>
          <p14:tracePt t="4660" x="10126663" y="195263"/>
          <p14:tracePt t="4670" x="10134600" y="195263"/>
          <p14:tracePt t="4688" x="10163175" y="195263"/>
          <p14:tracePt t="4704" x="10191750" y="195263"/>
          <p14:tracePt t="4721" x="10218738" y="195263"/>
          <p14:tracePt t="4737" x="10274300" y="195263"/>
          <p14:tracePt t="4754" x="10302875" y="195263"/>
          <p14:tracePt t="4771" x="10367963" y="204788"/>
          <p14:tracePt t="4787" x="10404475" y="214313"/>
          <p14:tracePt t="4804" x="10442575" y="233363"/>
          <p14:tracePt t="4821" x="10469563" y="241300"/>
          <p14:tracePt t="4838" x="10488613" y="260350"/>
          <p14:tracePt t="4855" x="10507663" y="260350"/>
          <p14:tracePt t="4871" x="10517188" y="269875"/>
          <p14:tracePt t="4928" x="10507663" y="269875"/>
          <p14:tracePt t="4955" x="10498138" y="269875"/>
          <p14:tracePt t="4962" x="10488613" y="269875"/>
          <p14:tracePt t="4971" x="10479088" y="269875"/>
          <p14:tracePt t="4987" x="10469563" y="269875"/>
          <p14:tracePt t="5004" x="10452100" y="269875"/>
          <p14:tracePt t="5038" x="10442575" y="269875"/>
          <p14:tracePt t="5053" x="10442575" y="279400"/>
          <p14:tracePt t="5058" x="10433050" y="279400"/>
          <p14:tracePt t="5071" x="10423525" y="279400"/>
          <p14:tracePt t="5087" x="10414000" y="279400"/>
          <p14:tracePt t="5104" x="10396538" y="279400"/>
          <p14:tracePt t="5121" x="10377488" y="288925"/>
          <p14:tracePt t="5137" x="10367963" y="298450"/>
          <p14:tracePt t="5154" x="10358438" y="298450"/>
          <p14:tracePt t="5171" x="10358438" y="306388"/>
          <p14:tracePt t="5188" x="10339388" y="306388"/>
          <p14:tracePt t="5205" x="10321925" y="325438"/>
          <p14:tracePt t="5221" x="10312400" y="325438"/>
          <p14:tracePt t="5238" x="10293350" y="354013"/>
          <p14:tracePt t="5255" x="10274300" y="363538"/>
          <p14:tracePt t="5272" x="10256838" y="381000"/>
          <p14:tracePt t="5288" x="10237788" y="381000"/>
          <p14:tracePt t="5305" x="10228263" y="400050"/>
          <p14:tracePt t="5306" x="10218738" y="400050"/>
          <p14:tracePt t="5321" x="10199688" y="409575"/>
          <p14:tracePt t="5338" x="10172700" y="428625"/>
          <p14:tracePt t="5355" x="10144125" y="455613"/>
          <p14:tracePt t="5371" x="10126663" y="465138"/>
          <p14:tracePt t="5388" x="10117138" y="484188"/>
          <p14:tracePt t="5389" x="10107613" y="484188"/>
          <p14:tracePt t="5405" x="10079038" y="493713"/>
          <p14:tracePt t="5421" x="10059988" y="520700"/>
          <p14:tracePt t="5438" x="10033000" y="549275"/>
          <p14:tracePt t="6370" x="10013950" y="549275"/>
          <p14:tracePt t="6376" x="9986963" y="558800"/>
          <p14:tracePt t="6389" x="9948863" y="568325"/>
          <p14:tracePt t="6405" x="9864725" y="604838"/>
          <p14:tracePt t="6421" x="9799638" y="623888"/>
          <p14:tracePt t="6438" x="9725025" y="641350"/>
          <p14:tracePt t="6455" x="9688513" y="660400"/>
          <p14:tracePt t="6472" x="9558338" y="706438"/>
          <p14:tracePt t="6488" x="9455150" y="725488"/>
          <p14:tracePt t="6505" x="9242425" y="790575"/>
          <p14:tracePt t="6522" x="8934450" y="874713"/>
          <p14:tracePt t="6538" x="8570913" y="930275"/>
          <p14:tracePt t="6555" x="7929563" y="1014413"/>
          <p14:tracePt t="6571" x="7286625" y="1069975"/>
          <p14:tracePt t="6589" x="6486525" y="1125538"/>
          <p14:tracePt t="6605" x="5686425" y="1200150"/>
          <p14:tracePt t="6622" x="5175250" y="1238250"/>
          <p14:tracePt t="6638" x="4643438" y="1320800"/>
          <p14:tracePt t="6655" x="4476750" y="1358900"/>
          <p14:tracePt t="6672" x="4402138" y="1395413"/>
          <p14:tracePt t="6939" x="4411663" y="1385888"/>
          <p14:tracePt t="6945" x="4476750" y="1311275"/>
          <p14:tracePt t="6955" x="4570413" y="1255713"/>
          <p14:tracePt t="6973" x="4951413" y="1050925"/>
          <p14:tracePt t="6988" x="5221288" y="958850"/>
          <p14:tracePt t="7006" x="5445125" y="893763"/>
          <p14:tracePt t="7022" x="5657850" y="865188"/>
          <p14:tracePt t="7038" x="5761038" y="865188"/>
          <p14:tracePt t="7056" x="5927725" y="884238"/>
          <p14:tracePt t="7072" x="6021388" y="903288"/>
          <p14:tracePt t="7088" x="6096000" y="930275"/>
          <p14:tracePt t="7105" x="6180138" y="949325"/>
          <p14:tracePt t="7122" x="6197600" y="968375"/>
          <p14:tracePt t="7139" x="6226175" y="976313"/>
          <p14:tracePt t="7155" x="6235700" y="976313"/>
          <p14:tracePt t="7414" x="6207125" y="949325"/>
          <p14:tracePt t="7421" x="6189663" y="920750"/>
          <p14:tracePt t="7428" x="6151563" y="903288"/>
          <p14:tracePt t="7438" x="6105525" y="865188"/>
          <p14:tracePt t="7455" x="5965825" y="725488"/>
          <p14:tracePt t="7472" x="5835650" y="595313"/>
          <p14:tracePt t="7489" x="5705475" y="455613"/>
          <p14:tracePt t="7506" x="5630863" y="371475"/>
          <p14:tracePt t="7523" x="5602288" y="315913"/>
          <p14:tracePt t="7539" x="5546725" y="250825"/>
          <p14:tracePt t="7555" x="5519738" y="195263"/>
          <p14:tracePt t="7572" x="5491163" y="149225"/>
          <p14:tracePt t="7589" x="5472113" y="120650"/>
          <p14:tracePt t="7606" x="5462588" y="93663"/>
          <p14:tracePt t="7607" x="5462588" y="84138"/>
          <p14:tracePt t="7622" x="5453063" y="65088"/>
          <p14:tracePt t="7639" x="5453063" y="55563"/>
          <p14:tracePt t="7655" x="5453063" y="36513"/>
          <p14:tracePt t="7672" x="5453063" y="28575"/>
          <p14:tracePt t="7689" x="5453063" y="19050"/>
          <p14:tracePt t="7705" x="5472113" y="19050"/>
          <p14:tracePt t="7722" x="5500688" y="19050"/>
          <p14:tracePt t="7739" x="5527675" y="55563"/>
          <p14:tracePt t="7755" x="5546725" y="139700"/>
          <p14:tracePt t="7772" x="5565775" y="363538"/>
          <p14:tracePt t="7789" x="5565775" y="539750"/>
          <p14:tracePt t="7805" x="5556250" y="754063"/>
          <p14:tracePt t="7823" x="5556250" y="855663"/>
          <p14:tracePt t="7839" x="5556250" y="985838"/>
          <p14:tracePt t="7856" x="5575300" y="1069975"/>
          <p14:tracePt t="7872" x="5611813" y="1163638"/>
          <p14:tracePt t="7889" x="5667375" y="1265238"/>
          <p14:tracePt t="7906" x="5695950" y="1320800"/>
          <p14:tracePt t="7922" x="5751513" y="1368425"/>
          <p14:tracePt t="7939" x="5780088" y="1385888"/>
          <p14:tracePt t="7956" x="5807075" y="1404938"/>
          <p14:tracePt t="7972" x="5835650" y="1423988"/>
          <p14:tracePt t="7990" x="5862638" y="1423988"/>
          <p14:tracePt t="7991" x="5872163" y="1423988"/>
          <p14:tracePt t="8006" x="5891213" y="1423988"/>
          <p14:tracePt t="8022" x="5900738" y="1423988"/>
          <p14:tracePt t="8039" x="5919788" y="1414463"/>
          <p14:tracePt t="8056" x="5919788" y="1395413"/>
          <p14:tracePt t="8072" x="5919788" y="1368425"/>
          <p14:tracePt t="8089" x="5937250" y="1349375"/>
          <p14:tracePt t="8106" x="5937250" y="1330325"/>
          <p14:tracePt t="8122" x="5919788" y="1274763"/>
          <p14:tracePt t="8139" x="5900738" y="1255713"/>
          <p14:tracePt t="8155" x="5854700" y="1200150"/>
          <p14:tracePt t="8172" x="5826125" y="1173163"/>
          <p14:tracePt t="8189" x="5789613" y="1135063"/>
          <p14:tracePt t="8206" x="5770563" y="1116013"/>
          <p14:tracePt t="8222" x="5761038" y="1098550"/>
          <p14:tracePt t="8240" x="5741988" y="1079500"/>
          <p14:tracePt t="8257" x="5741988" y="1069975"/>
          <p14:tracePt t="8273" x="5741988" y="1041400"/>
          <p14:tracePt t="8290" x="5761038" y="1023938"/>
          <p14:tracePt t="8306" x="5807075" y="1004888"/>
          <p14:tracePt t="8322" x="5854700" y="985838"/>
          <p14:tracePt t="8339" x="5881688" y="976313"/>
          <p14:tracePt t="8356" x="5900738" y="958850"/>
          <p14:tracePt t="8372" x="5919788" y="958850"/>
          <p14:tracePt t="8389" x="5937250" y="958850"/>
          <p14:tracePt t="8406" x="5937250" y="949325"/>
          <p14:tracePt t="8422" x="5946775" y="949325"/>
          <p14:tracePt t="8439" x="5956300" y="949325"/>
          <p14:tracePt t="14279" x="5965825" y="949325"/>
          <p14:tracePt t="14284" x="5975350" y="968375"/>
          <p14:tracePt t="14298" x="5984875" y="976313"/>
          <p14:tracePt t="14308" x="5984875" y="985838"/>
          <p14:tracePt t="14327" x="6011863" y="1014413"/>
          <p14:tracePt t="14342" x="6030913" y="1023938"/>
          <p14:tracePt t="14359" x="6040438" y="1033463"/>
          <p14:tracePt t="14375" x="6076950" y="1050925"/>
          <p14:tracePt t="14392" x="6086475" y="1060450"/>
          <p14:tracePt t="14408" x="6096000" y="1060450"/>
          <p14:tracePt t="14426" x="6105525" y="1060450"/>
          <p14:tracePt t="14442" x="6124575" y="1060450"/>
          <p14:tracePt t="14459" x="6142038" y="1060450"/>
          <p14:tracePt t="14475" x="6170613" y="1060450"/>
          <p14:tracePt t="14492" x="6197600" y="1069975"/>
          <p14:tracePt t="14509" x="6207125" y="1069975"/>
          <p14:tracePt t="14526" x="6226175" y="1069975"/>
          <p14:tracePt t="14544" x="6235700" y="1069975"/>
          <p14:tracePt t="14560" x="6245225" y="1069975"/>
          <p14:tracePt t="14580" x="6254750" y="1069975"/>
          <p14:tracePt t="14600" x="6264275" y="1069975"/>
          <p14:tracePt t="14792" x="6254750" y="1069975"/>
          <p14:tracePt t="14799" x="6245225" y="1069975"/>
          <p14:tracePt t="14809" x="6235700" y="1069975"/>
          <p14:tracePt t="14827" x="6197600" y="1069975"/>
          <p14:tracePt t="14842" x="6180138" y="1079500"/>
          <p14:tracePt t="14859" x="6132513" y="1079500"/>
          <p14:tracePt t="14875" x="6076950" y="1079500"/>
          <p14:tracePt t="14893" x="6049963" y="1079500"/>
          <p14:tracePt t="14909" x="6021388" y="1079500"/>
          <p14:tracePt t="14925" x="6002338" y="1089025"/>
          <p14:tracePt t="14942" x="5975350" y="1089025"/>
          <p14:tracePt t="14959" x="5946775" y="1089025"/>
          <p14:tracePt t="14977" x="5937250" y="1089025"/>
          <p14:tracePt t="14993" x="5937250" y="1098550"/>
          <p14:tracePt t="15012" x="5927725" y="1098550"/>
          <p14:tracePt t="15027" x="5919788" y="1098550"/>
          <p14:tracePt t="15042" x="5910263" y="1108075"/>
          <p14:tracePt t="15060" x="5900738" y="1116013"/>
          <p14:tracePt t="15081" x="5891213" y="1125538"/>
          <p14:tracePt t="15102" x="5881688" y="1125538"/>
          <p14:tracePt t="15156" x="5881688" y="1135063"/>
          <p14:tracePt t="15163" x="5872163" y="1135063"/>
          <p14:tracePt t="15190" x="5862638" y="1144588"/>
          <p14:tracePt t="15211" x="5854700" y="1144588"/>
          <p14:tracePt t="15224" x="5845175" y="1144588"/>
          <p14:tracePt t="15245" x="5835650" y="1144588"/>
          <p14:tracePt t="15266" x="5816600" y="1144588"/>
          <p14:tracePt t="15279" x="5807075" y="1144588"/>
          <p14:tracePt t="15286" x="5797550" y="1144588"/>
          <p14:tracePt t="15295" x="5789613" y="1144588"/>
          <p14:tracePt t="15309" x="5770563" y="1144588"/>
          <p14:tracePt t="15328" x="5732463" y="1144588"/>
          <p14:tracePt t="15344" x="5695950" y="1144588"/>
          <p14:tracePt t="15360" x="5657850" y="1144588"/>
          <p14:tracePt t="15376" x="5602288" y="1144588"/>
          <p14:tracePt t="15394" x="5556250" y="1144588"/>
          <p14:tracePt t="15409" x="5462588" y="1144588"/>
          <p14:tracePt t="15426" x="5360988" y="1116013"/>
          <p14:tracePt t="15443" x="5286375" y="1098550"/>
          <p14:tracePt t="15460" x="5183188" y="1079500"/>
          <p14:tracePt t="15476" x="5146675" y="1060450"/>
          <p14:tracePt t="15493" x="5072063" y="1041400"/>
          <p14:tracePt t="15509" x="5035550" y="1023938"/>
          <p14:tracePt t="15527" x="4997450" y="1023938"/>
          <p14:tracePt t="15543" x="4970463" y="1014413"/>
          <p14:tracePt t="15560" x="4941888" y="1014413"/>
          <p14:tracePt t="15576" x="4913313" y="1004888"/>
          <p14:tracePt t="15593" x="4905375" y="1004888"/>
          <p14:tracePt t="15609" x="4886325" y="1004888"/>
          <p14:tracePt t="15627" x="4867275" y="1004888"/>
          <p14:tracePt t="15643" x="4840288" y="1004888"/>
          <p14:tracePt t="15664" x="4830763" y="1004888"/>
          <p14:tracePt t="15677" x="4821238" y="1004888"/>
          <p14:tracePt t="15698" x="4811713" y="1004888"/>
          <p14:tracePt t="16111" x="4867275" y="1004888"/>
          <p14:tracePt t="16116" x="5006975" y="1004888"/>
          <p14:tracePt t="16127" x="5127625" y="985838"/>
          <p14:tracePt t="16144" x="5835650" y="958850"/>
          <p14:tracePt t="16160" x="6524625" y="958850"/>
          <p14:tracePt t="16177" x="7621588" y="930275"/>
          <p14:tracePt t="16193" x="9018588" y="968375"/>
          <p14:tracePt t="16210" x="9772650" y="1014413"/>
          <p14:tracePt t="16227" x="10321925" y="1079500"/>
          <p14:tracePt t="16243" x="10591800" y="1144588"/>
          <p14:tracePt t="16261" x="10804525" y="1181100"/>
          <p14:tracePt t="16276" x="10898188" y="1219200"/>
          <p14:tracePt t="16294" x="10963275" y="1238250"/>
          <p14:tracePt t="16310" x="11028363" y="1238250"/>
          <p14:tracePt t="16602" x="11018838" y="1238250"/>
          <p14:tracePt t="16606" x="10991850" y="1228725"/>
          <p14:tracePt t="16613" x="10963275" y="1209675"/>
          <p14:tracePt t="16627" x="10879138" y="1173163"/>
          <p14:tracePt t="16645" x="10787063" y="1125538"/>
          <p14:tracePt t="16662" x="10618788" y="1060450"/>
          <p14:tracePt t="16677" x="10526713" y="1014413"/>
          <p14:tracePt t="16694" x="10461625" y="985838"/>
          <p14:tracePt t="16711" x="10396538" y="958850"/>
          <p14:tracePt t="16726" x="10367963" y="939800"/>
          <p14:tracePt t="16743" x="10348913" y="920750"/>
          <p14:tracePt t="16761" x="10339388" y="903288"/>
          <p14:tracePt t="16777" x="10339388" y="884238"/>
          <p14:tracePt t="16794" x="10348913" y="855663"/>
          <p14:tracePt t="16810" x="10367963" y="838200"/>
          <p14:tracePt t="16827" x="10387013" y="828675"/>
          <p14:tracePt t="16844" x="10404475" y="819150"/>
          <p14:tracePt t="16861" x="10433050" y="809625"/>
          <p14:tracePt t="16877" x="10452100" y="790575"/>
          <p14:tracePt t="16893" x="10479088" y="773113"/>
          <p14:tracePt t="16910" x="10526713" y="754063"/>
          <p14:tracePt t="16927" x="10572750" y="744538"/>
          <p14:tracePt t="16944" x="10637838" y="725488"/>
          <p14:tracePt t="16960" x="10702925" y="725488"/>
          <p14:tracePt t="16977" x="10787063" y="735013"/>
          <p14:tracePt t="16993" x="10852150" y="754063"/>
          <p14:tracePt t="17011" x="10917238" y="781050"/>
          <p14:tracePt t="17027" x="10991850" y="819150"/>
          <p14:tracePt t="17044" x="11056938" y="846138"/>
          <p14:tracePt t="17061" x="11187113" y="893763"/>
          <p14:tracePt t="17077" x="11261725" y="920750"/>
          <p14:tracePt t="17094" x="11391900" y="958850"/>
          <p14:tracePt t="17110" x="11437938" y="976313"/>
          <p14:tracePt t="17128" x="11483975" y="995363"/>
          <p14:tracePt t="17143" x="11512550" y="1004888"/>
          <p14:tracePt t="17160" x="11541125" y="1004888"/>
          <p14:tracePt t="17177" x="11558588" y="1023938"/>
          <p14:tracePt t="17193" x="11577638" y="1023938"/>
          <p14:tracePt t="17211" x="11587163" y="1023938"/>
          <p14:tracePt t="17227" x="11587163" y="1033463"/>
          <p14:tracePt t="17246" x="11577638" y="1033463"/>
          <p14:tracePt t="17262" x="11541125" y="1033463"/>
          <p14:tracePt t="17280" x="11447463" y="1033463"/>
          <p14:tracePt t="17295" x="11298238" y="1069975"/>
          <p14:tracePt t="17312" x="11093450" y="1135063"/>
          <p14:tracePt t="17329" x="10702925" y="1238250"/>
          <p14:tracePt t="17345" x="10507663" y="1284288"/>
          <p14:tracePt t="17361" x="10396538" y="1320800"/>
          <p14:tracePt t="17362" x="10387013" y="1320800"/>
          <p14:tracePt t="17615" x="10367963" y="1320800"/>
          <p14:tracePt t="17622" x="10321925" y="1293813"/>
          <p14:tracePt t="17629" x="10274300" y="1274763"/>
          <p14:tracePt t="17643" x="10191750" y="1228725"/>
          <p14:tracePt t="17661" x="10098088" y="1181100"/>
          <p14:tracePt t="17678" x="9994900" y="1108075"/>
          <p14:tracePt t="17693" x="9939338" y="1069975"/>
          <p14:tracePt t="17711" x="9864725" y="1014413"/>
          <p14:tracePt t="17727" x="9809163" y="995363"/>
          <p14:tracePt t="17744" x="9772650" y="968375"/>
          <p14:tracePt t="17763" x="9717088" y="920750"/>
          <p14:tracePt t="17778" x="9678988" y="893763"/>
          <p14:tracePt t="17793" x="9659938" y="865188"/>
          <p14:tracePt t="17811" x="9642475" y="846138"/>
          <p14:tracePt t="17827" x="9632950" y="838200"/>
          <p14:tracePt t="17844" x="9632950" y="819150"/>
          <p14:tracePt t="17861" x="9632950" y="809625"/>
          <p14:tracePt t="17877" x="9632950" y="790575"/>
          <p14:tracePt t="17894" x="9659938" y="773113"/>
          <p14:tracePt t="17910" x="9717088" y="754063"/>
          <p14:tracePt t="17927" x="9753600" y="735013"/>
          <p14:tracePt t="17945" x="9855200" y="725488"/>
          <p14:tracePt t="17961" x="9902825" y="715963"/>
          <p14:tracePt t="17977" x="9958388" y="698500"/>
          <p14:tracePt t="17994" x="10023475" y="698500"/>
          <p14:tracePt t="18011" x="10088563" y="706438"/>
          <p14:tracePt t="18027" x="10172700" y="725488"/>
          <p14:tracePt t="18045" x="10237788" y="744538"/>
          <p14:tracePt t="18061" x="10339388" y="773113"/>
          <p14:tracePt t="18077" x="10404475" y="773113"/>
          <p14:tracePt t="18094" x="10469563" y="790575"/>
          <p14:tracePt t="18110" x="10563225" y="819150"/>
          <p14:tracePt t="18127" x="10628313" y="846138"/>
          <p14:tracePt t="18144" x="10731500" y="874713"/>
          <p14:tracePt t="18160" x="10787063" y="903288"/>
          <p14:tracePt t="18177" x="10842625" y="920750"/>
          <p14:tracePt t="18194" x="10871200" y="930275"/>
          <p14:tracePt t="18211" x="10888663" y="939800"/>
          <p14:tracePt t="18227" x="10907713" y="949325"/>
          <p14:tracePt t="18244" x="10917238" y="958850"/>
          <p14:tracePt t="18364" x="10926763" y="958850"/>
          <p14:tracePt t="18384" x="10936288" y="958850"/>
          <p14:tracePt t="18404" x="10944225" y="958850"/>
          <p14:tracePt t="18418" x="10944225" y="968375"/>
          <p14:tracePt t="18452" x="10936288" y="968375"/>
          <p14:tracePt t="18466" x="10917238" y="968375"/>
          <p14:tracePt t="18472" x="10898188" y="968375"/>
          <p14:tracePt t="18479" x="10871200" y="968375"/>
          <p14:tracePt t="18494" x="10768013" y="968375"/>
          <p14:tracePt t="18510" x="10582275" y="949325"/>
          <p14:tracePt t="18528" x="10153650" y="874713"/>
          <p14:tracePt t="18544" x="9828213" y="809625"/>
          <p14:tracePt t="18561" x="9474200" y="773113"/>
          <p14:tracePt t="18562" x="9334500" y="763588"/>
          <p14:tracePt t="18577" x="9018588" y="763588"/>
          <p14:tracePt t="18594" x="8794750" y="763588"/>
          <p14:tracePt t="18611" x="8655050" y="763588"/>
          <p14:tracePt t="18627" x="8609013" y="773113"/>
          <p14:tracePt t="18644" x="8589963" y="781050"/>
          <p14:tracePt t="18995" x="8609013" y="781050"/>
          <p14:tracePt t="19000" x="8664575" y="781050"/>
          <p14:tracePt t="19011" x="8729663" y="781050"/>
          <p14:tracePt t="19028" x="8990013" y="781050"/>
          <p14:tracePt t="19045" x="9120188" y="809625"/>
          <p14:tracePt t="19061" x="9242425" y="819150"/>
          <p14:tracePt t="19077" x="9372600" y="855663"/>
          <p14:tracePt t="19094" x="9437688" y="874713"/>
          <p14:tracePt t="19111" x="9529763" y="911225"/>
          <p14:tracePt t="19128" x="9585325" y="930275"/>
          <p14:tracePt t="19144" x="9632950" y="958850"/>
          <p14:tracePt t="19161" x="9659938" y="968375"/>
          <p14:tracePt t="19177" x="9678988" y="976313"/>
          <p14:tracePt t="19194" x="9688513" y="995363"/>
          <p14:tracePt t="19211" x="9678988" y="995363"/>
          <p14:tracePt t="19227" x="9632950" y="1004888"/>
          <p14:tracePt t="19244" x="9558338" y="1004888"/>
          <p14:tracePt t="19261" x="9139238" y="1023938"/>
          <p14:tracePt t="19277" x="8804275" y="1023938"/>
          <p14:tracePt t="19294" x="8478838" y="1050925"/>
          <p14:tracePt t="19295" x="8375650" y="1069975"/>
          <p14:tracePt t="19311" x="8245475" y="1098550"/>
          <p14:tracePt t="19327" x="8153400" y="1108075"/>
          <p14:tracePt t="19344" x="8105775" y="1108075"/>
          <p14:tracePt t="19361" x="8078788" y="1108075"/>
          <p14:tracePt t="19378" x="8059738" y="1108075"/>
          <p14:tracePt t="19394" x="8050213" y="1108075"/>
          <p14:tracePt t="19426" x="8059738" y="1108075"/>
          <p14:tracePt t="19432" x="8069263" y="1108075"/>
          <p14:tracePt t="19444" x="8088313" y="1098550"/>
          <p14:tracePt t="19461" x="8134350" y="1079500"/>
          <p14:tracePt t="19478" x="8180388" y="1060450"/>
          <p14:tracePt t="19494" x="8235950" y="1033463"/>
          <p14:tracePt t="19511" x="8293100" y="1004888"/>
          <p14:tracePt t="19528" x="8385175" y="968375"/>
          <p14:tracePt t="19529" x="8469313" y="939800"/>
          <p14:tracePt t="19544" x="8599488" y="903288"/>
          <p14:tracePt t="19562" x="8775700" y="865188"/>
          <p14:tracePt t="19577" x="8980488" y="838200"/>
          <p14:tracePt t="19595" x="9074150" y="828675"/>
          <p14:tracePt t="19611" x="9194800" y="809625"/>
          <p14:tracePt t="19628" x="9269413" y="809625"/>
          <p14:tracePt t="19644" x="9372600" y="809625"/>
          <p14:tracePt t="19661" x="9502775" y="838200"/>
          <p14:tracePt t="19677" x="9585325" y="838200"/>
          <p14:tracePt t="19694" x="9698038" y="874713"/>
          <p14:tracePt t="19711" x="9763125" y="884238"/>
          <p14:tracePt t="19728" x="9809163" y="903288"/>
          <p14:tracePt t="19744" x="9828213" y="911225"/>
          <p14:tracePt t="19761" x="9847263" y="911225"/>
          <p14:tracePt t="19778" x="9874250" y="930275"/>
          <p14:tracePt t="19794" x="9883775" y="930275"/>
          <p14:tracePt t="19811" x="9939338" y="949325"/>
          <p14:tracePt t="19828" x="9977438" y="949325"/>
          <p14:tracePt t="19844" x="10004425" y="968375"/>
          <p14:tracePt t="19861" x="10023475" y="968375"/>
          <p14:tracePt t="19878" x="10042525" y="976313"/>
          <p14:tracePt t="19879" x="10052050" y="976313"/>
          <p14:tracePt t="19894" x="10059988" y="985838"/>
          <p14:tracePt t="19911" x="10079038" y="995363"/>
          <p14:tracePt t="19928" x="10098088" y="995363"/>
          <p14:tracePt t="19945" x="10107613" y="995363"/>
          <p14:tracePt t="19961" x="10126663" y="1014413"/>
          <p14:tracePt t="19978" x="10134600" y="1014413"/>
          <p14:tracePt t="19995" x="10144125" y="1023938"/>
          <p14:tracePt t="20011" x="10153650" y="1033463"/>
          <p14:tracePt t="20028" x="10163175" y="1033463"/>
          <p14:tracePt t="20044" x="10182225" y="1050925"/>
          <p14:tracePt t="20061" x="10182225" y="1060450"/>
          <p14:tracePt t="20078" x="10199688" y="1069975"/>
          <p14:tracePt t="20094" x="10209213" y="1079500"/>
          <p14:tracePt t="20111" x="10209213" y="1089025"/>
          <p14:tracePt t="20128" x="10209213" y="1098550"/>
          <p14:tracePt t="20145" x="10199688" y="1098550"/>
          <p14:tracePt t="20161" x="10144125" y="1098550"/>
          <p14:tracePt t="20178" x="10088563" y="1098550"/>
          <p14:tracePt t="20195" x="9958388" y="1098550"/>
          <p14:tracePt t="20212" x="9818688" y="1108075"/>
          <p14:tracePt t="20228" x="9613900" y="1135063"/>
          <p14:tracePt t="20229" x="9529763" y="1135063"/>
          <p14:tracePt t="20244" x="9390063" y="1135063"/>
          <p14:tracePt t="20262" x="9269413" y="1135063"/>
          <p14:tracePt t="20278" x="9148763" y="1135063"/>
          <p14:tracePt t="20294" x="9083675" y="1135063"/>
          <p14:tracePt t="20315" x="9028113" y="1135063"/>
          <p14:tracePt t="20328" x="8999538" y="1135063"/>
          <p14:tracePt t="20345" x="8972550" y="1135063"/>
          <p14:tracePt t="20361" x="8963025" y="1135063"/>
          <p14:tracePt t="20378" x="8953500" y="1135063"/>
          <p14:tracePt t="20395" x="8934450" y="1135063"/>
          <p14:tracePt t="20428" x="8924925" y="1135063"/>
          <p14:tracePt t="20441" x="8915400" y="1135063"/>
          <p14:tracePt t="20462" x="8907463" y="1135063"/>
          <p14:tracePt t="20468" x="8897938" y="1125538"/>
          <p14:tracePt t="20478" x="8888413" y="1116013"/>
          <p14:tracePt t="20494" x="8878888" y="1108075"/>
          <p14:tracePt t="20511" x="8869363" y="1089025"/>
          <p14:tracePt t="20528" x="8869363" y="1079500"/>
          <p14:tracePt t="20544" x="8869363" y="1050925"/>
          <p14:tracePt t="20545" x="8869363" y="1033463"/>
          <p14:tracePt t="20561" x="8869363" y="1004888"/>
          <p14:tracePt t="20578" x="8869363" y="968375"/>
          <p14:tracePt t="20594" x="8888413" y="958850"/>
          <p14:tracePt t="20611" x="8907463" y="911225"/>
          <p14:tracePt t="20628" x="8963025" y="865188"/>
          <p14:tracePt t="20644" x="8990013" y="838200"/>
          <p14:tracePt t="20662" x="9055100" y="819150"/>
          <p14:tracePt t="20678" x="9083675" y="790575"/>
          <p14:tracePt t="20695" x="9129713" y="781050"/>
          <p14:tracePt t="20712" x="9167813" y="773113"/>
          <p14:tracePt t="20728" x="9185275" y="773113"/>
          <p14:tracePt t="20745" x="9204325" y="763588"/>
          <p14:tracePt t="20761" x="9213850" y="763588"/>
          <p14:tracePt t="20779" x="9204325" y="773113"/>
          <p14:tracePt t="20795" x="9167813" y="781050"/>
          <p14:tracePt t="20812" x="9045575" y="809625"/>
          <p14:tracePt t="20829" x="8934450" y="846138"/>
          <p14:tracePt t="20845" x="8767763" y="893763"/>
          <p14:tracePt t="20861" x="8553450" y="949325"/>
          <p14:tracePt t="20878" x="8440738" y="968375"/>
          <p14:tracePt t="20895" x="8329613" y="995363"/>
          <p14:tracePt t="20911" x="8293100" y="1004888"/>
          <p14:tracePt t="20928" x="8255000" y="1004888"/>
          <p14:tracePt t="20945" x="8235950" y="1004888"/>
          <p14:tracePt t="20961" x="8218488" y="1004888"/>
          <p14:tracePt t="20978" x="8218488" y="1014413"/>
          <p14:tracePt t="21011" x="8218488" y="1023938"/>
          <p14:tracePt t="21038" x="8228013" y="1023938"/>
          <p14:tracePt t="21059" x="8235950" y="1023938"/>
          <p14:tracePt t="21080" x="8245475" y="1023938"/>
          <p14:tracePt t="21094" x="8255000" y="1023938"/>
          <p14:tracePt t="21114" x="8264525" y="1023938"/>
          <p14:tracePt t="21128" x="8274050" y="1023938"/>
          <p14:tracePt t="21141" x="8283575" y="1023938"/>
          <p14:tracePt t="21148" x="8293100" y="1023938"/>
          <p14:tracePt t="21162" x="8301038" y="1023938"/>
          <p14:tracePt t="21179" x="8310563" y="1023938"/>
          <p14:tracePt t="21195" x="8339138" y="1014413"/>
          <p14:tracePt t="21212" x="8366125" y="995363"/>
          <p14:tracePt t="21228" x="8385175" y="985838"/>
          <p14:tracePt t="21246" x="8432800" y="968375"/>
          <p14:tracePt t="21262" x="8459788" y="958850"/>
          <p14:tracePt t="21279" x="8505825" y="930275"/>
          <p14:tracePt t="21295" x="8562975" y="911225"/>
          <p14:tracePt t="21312" x="8599488" y="884238"/>
          <p14:tracePt t="21329" x="8655050" y="865188"/>
          <p14:tracePt t="21346" x="8693150" y="865188"/>
          <p14:tracePt t="21362" x="8720138" y="846138"/>
          <p14:tracePt t="21379" x="8748713" y="838200"/>
          <p14:tracePt t="21395" x="8767763" y="838200"/>
          <p14:tracePt t="21396" x="8785225" y="838200"/>
          <p14:tracePt t="21413" x="8804275" y="828675"/>
          <p14:tracePt t="21430" x="8832850" y="828675"/>
          <p14:tracePt t="21445" x="8850313" y="828675"/>
          <p14:tracePt t="21462" x="8859838" y="828675"/>
          <p14:tracePt t="21498" x="8869363" y="828675"/>
          <p14:tracePt t="21518" x="8878888" y="828675"/>
          <p14:tracePt t="21553" x="8888413" y="828675"/>
          <p14:tracePt t="21566" x="8897938" y="828675"/>
          <p14:tracePt t="21573" x="8907463" y="828675"/>
          <p14:tracePt t="21595" x="8915400" y="828675"/>
          <p14:tracePt t="21608" x="8934450" y="828675"/>
          <p14:tracePt t="21622" x="8943975" y="828675"/>
          <p14:tracePt t="21629" x="8953500" y="828675"/>
          <p14:tracePt t="21645" x="8963025" y="828675"/>
          <p14:tracePt t="21663" x="8980488" y="828675"/>
          <p14:tracePt t="21678" x="8999538" y="828675"/>
          <p14:tracePt t="21695" x="9009063" y="828675"/>
          <p14:tracePt t="21712" x="9018588" y="828675"/>
          <p14:tracePt t="21738" x="9028113" y="828675"/>
          <p14:tracePt t="21862" x="9018588" y="828675"/>
          <p14:tracePt t="21875" x="9009063" y="828675"/>
          <p14:tracePt t="21889" x="8999538" y="828675"/>
          <p14:tracePt t="21910" x="8980488" y="828675"/>
          <p14:tracePt t="21931" x="8972550" y="828675"/>
          <p14:tracePt t="21958" x="8963025" y="828675"/>
          <p14:tracePt t="22102" x="8972550" y="828675"/>
          <p14:tracePt t="22171" x="8980488" y="828675"/>
          <p14:tracePt t="22205" x="8990013" y="828675"/>
          <p14:tracePt t="22232" x="8999538" y="828675"/>
          <p14:tracePt t="22261" x="9009063" y="828675"/>
          <p14:tracePt t="22266" x="9018588" y="828675"/>
          <p14:tracePt t="22279" x="9028113" y="828675"/>
          <p14:tracePt t="22295" x="9055100" y="819150"/>
          <p14:tracePt t="22312" x="9074150" y="790575"/>
          <p14:tracePt t="22329" x="9129713" y="763588"/>
          <p14:tracePt t="22345" x="9158288" y="735013"/>
          <p14:tracePt t="22363" x="9232900" y="698500"/>
          <p14:tracePt t="22379" x="9269413" y="679450"/>
          <p14:tracePt t="22396" x="9297988" y="660400"/>
          <p14:tracePt t="22412" x="9344025" y="641350"/>
          <p14:tracePt t="22429" x="9363075" y="633413"/>
          <p14:tracePt t="22446" x="9399588" y="623888"/>
          <p14:tracePt t="22462" x="9418638" y="623888"/>
          <p14:tracePt t="22479" x="9437688" y="623888"/>
          <p14:tracePt t="22496" x="9447213" y="623888"/>
          <p14:tracePt t="22512" x="9464675" y="623888"/>
          <p14:tracePt t="22534" x="9474200" y="623888"/>
          <p14:tracePt t="22555" x="9483725" y="633413"/>
          <p14:tracePt t="22562" x="9483725" y="641350"/>
          <p14:tracePt t="22579" x="9483725" y="650875"/>
          <p14:tracePt t="22596" x="9483725" y="669925"/>
          <p14:tracePt t="22612" x="9474200" y="698500"/>
          <p14:tracePt t="22629" x="9464675" y="715963"/>
          <p14:tracePt t="22646" x="9418638" y="763588"/>
          <p14:tracePt t="22662" x="9399588" y="790575"/>
          <p14:tracePt t="22679" x="9334500" y="855663"/>
          <p14:tracePt t="22695" x="9307513" y="874713"/>
          <p14:tracePt t="22712" x="9259888" y="920750"/>
          <p14:tracePt t="22729" x="9242425" y="939800"/>
          <p14:tracePt t="22746" x="9213850" y="958850"/>
          <p14:tracePt t="22762" x="9204325" y="976313"/>
          <p14:tracePt t="22779" x="9185275" y="995363"/>
          <p14:tracePt t="22796" x="9177338" y="995363"/>
          <p14:tracePt t="22812" x="9158288" y="1014413"/>
          <p14:tracePt t="22829" x="9148763" y="1023938"/>
          <p14:tracePt t="22846" x="9139238" y="1041400"/>
          <p14:tracePt t="22862" x="9129713" y="1060450"/>
          <p14:tracePt t="22879" x="9110663" y="1098550"/>
          <p14:tracePt t="22896" x="9102725" y="1125538"/>
          <p14:tracePt t="22913" x="9083675" y="1173163"/>
          <p14:tracePt t="22929" x="9074150" y="1200150"/>
          <p14:tracePt t="22946" x="9064625" y="1246188"/>
          <p14:tracePt t="22963" x="9064625" y="1265238"/>
          <p14:tracePt t="22979" x="9055100" y="1284288"/>
          <p14:tracePt t="22996" x="9055100" y="1303338"/>
          <p14:tracePt t="23013" x="9055100" y="1320800"/>
          <p14:tracePt t="23029" x="9055100" y="1339850"/>
          <p14:tracePt t="23046" x="9055100" y="1358900"/>
          <p14:tracePt t="23063" x="9055100" y="1377950"/>
          <p14:tracePt t="23079" x="9055100" y="1385888"/>
          <p14:tracePt t="23096" x="9055100" y="1404938"/>
          <p14:tracePt t="23113" x="9064625" y="1414463"/>
          <p14:tracePt t="23129" x="9074150" y="1443038"/>
          <p14:tracePt t="23146" x="9083675" y="1479550"/>
          <p14:tracePt t="23162" x="9083675" y="1516063"/>
          <p14:tracePt t="23180" x="9093200" y="1590675"/>
          <p14:tracePt t="23196" x="9102725" y="1638300"/>
          <p14:tracePt t="23213" x="9102725" y="1720850"/>
          <p14:tracePt t="23229" x="9102725" y="1879600"/>
          <p14:tracePt t="23246" x="9102725" y="2084388"/>
          <p14:tracePt t="23262" x="9064625" y="2428875"/>
          <p14:tracePt t="23279" x="9037638" y="2670175"/>
          <p14:tracePt t="23296" x="9009063" y="2940050"/>
          <p14:tracePt t="23313" x="8980488" y="3125788"/>
          <p14:tracePt t="23329" x="8953500" y="3368675"/>
          <p14:tracePt t="23330" x="8915400" y="3508375"/>
          <p14:tracePt t="23346" x="8850313" y="3852863"/>
          <p14:tracePt t="23363" x="8785225" y="4132263"/>
          <p14:tracePt t="23379" x="8729663" y="4410075"/>
          <p14:tracePt t="23396" x="8729663" y="4438650"/>
          <p14:tracePt t="23888" x="8628063" y="4448175"/>
          <p14:tracePt t="23895" x="8450263" y="4448175"/>
          <p14:tracePt t="23904" x="8245475" y="4467225"/>
          <p14:tracePt t="23915" x="7891463" y="4467225"/>
          <p14:tracePt t="23915" x="7305675" y="4429125"/>
          <p14:tracePt t="23930" x="6524625" y="4262438"/>
          <p14:tracePt t="23948" x="5445125" y="4029075"/>
          <p14:tracePt t="23964" x="4122738" y="3684588"/>
          <p14:tracePt t="23966" x="3556000" y="3527425"/>
          <p14:tracePt t="23980" x="2801938" y="3340100"/>
          <p14:tracePt t="23997" x="1944688" y="3219450"/>
          <p14:tracePt t="24014" x="1935163" y="3219450"/>
          <p14:tracePt t="24280" x="1935163" y="3070225"/>
          <p14:tracePt t="24286" x="2000250" y="2865438"/>
          <p14:tracePt t="24297" x="2112963" y="2530475"/>
          <p14:tracePt t="24313" x="2698750" y="1609725"/>
          <p14:tracePt t="24330" x="2987675" y="1320800"/>
          <p14:tracePt t="24347" x="3182938" y="1163638"/>
          <p14:tracePt t="24348" x="3257550" y="1108075"/>
          <p14:tracePt t="24363" x="3359150" y="1023938"/>
          <p14:tracePt t="24381" x="3416300" y="985838"/>
          <p14:tracePt t="24397" x="3471863" y="930275"/>
          <p14:tracePt t="24413" x="3498850" y="903288"/>
          <p14:tracePt t="24430" x="3517900" y="855663"/>
          <p14:tracePt t="24446" x="3517900" y="828675"/>
          <p14:tracePt t="24463" x="3517900" y="809625"/>
          <p14:tracePt t="24480" x="3471863" y="744538"/>
          <p14:tracePt t="24497" x="3433763" y="679450"/>
          <p14:tracePt t="24514" x="3378200" y="558800"/>
          <p14:tracePt t="24530" x="3351213" y="474663"/>
          <p14:tracePt t="24547" x="3341688" y="354013"/>
          <p14:tracePt t="24563" x="3341688" y="325438"/>
          <p14:tracePt t="24581" x="3341688" y="288925"/>
          <p14:tracePt t="24602" x="3332163" y="288925"/>
          <p14:tracePt t="24613" x="3322638" y="306388"/>
          <p14:tracePt t="24631" x="3303588" y="419100"/>
          <p14:tracePt t="24647" x="3257550" y="698500"/>
          <p14:tracePt t="24664" x="3136900" y="1535113"/>
          <p14:tracePt t="24680" x="3062288" y="1990725"/>
          <p14:tracePt t="24697" x="2997200" y="2373313"/>
          <p14:tracePt t="24698" x="2978150" y="2549525"/>
          <p14:tracePt t="24713" x="2949575" y="2828925"/>
          <p14:tracePt t="24730" x="2932113" y="3089275"/>
          <p14:tracePt t="24747" x="2932113" y="3544888"/>
          <p14:tracePt t="24763" x="2932113" y="3843338"/>
          <p14:tracePt t="24781" x="2941638" y="4205288"/>
          <p14:tracePt t="24797" x="2941638" y="4438650"/>
          <p14:tracePt t="24814" x="2941638" y="4857750"/>
          <p14:tracePt t="24830" x="2932113" y="5192713"/>
          <p14:tracePt t="24847" x="2903538" y="5480050"/>
          <p14:tracePt t="24863" x="2876550" y="5797550"/>
          <p14:tracePt t="24880" x="2847975" y="5946775"/>
          <p14:tracePt t="24897" x="2828925" y="6103938"/>
          <p14:tracePt t="24914" x="2811463" y="6169025"/>
          <p14:tracePt t="24930" x="2792413" y="6197600"/>
          <p14:tracePt t="24932" x="2782888" y="6207125"/>
          <p14:tracePt t="25205" x="2782888" y="6224588"/>
          <p14:tracePt t="25211" x="2792413" y="6253163"/>
          <p14:tracePt t="25219" x="2801938" y="6253163"/>
          <p14:tracePt t="25230" x="2819400" y="6281738"/>
          <p14:tracePt t="25248" x="2847975" y="6327775"/>
          <p14:tracePt t="25263" x="2857500" y="6337300"/>
          <p14:tracePt t="25280" x="2876550" y="6364288"/>
          <p14:tracePt t="25297" x="2884488" y="6373813"/>
          <p14:tracePt t="25315" x="2884488" y="6392863"/>
          <p14:tracePt t="25330" x="2884488" y="6402388"/>
          <p14:tracePt t="25347" x="2894013" y="6402388"/>
          <p14:tracePt t="25363" x="2894013" y="6411913"/>
          <p14:tracePt t="25554" x="2894013" y="6402388"/>
          <p14:tracePt t="25602" x="2884488" y="6402388"/>
          <p14:tracePt t="25685" x="2884488" y="6392863"/>
          <p14:tracePt t="25732" x="2876550" y="6392863"/>
          <p14:tracePt t="25767" x="2867025" y="6383338"/>
          <p14:tracePt t="25774" x="2857500" y="6383338"/>
          <p14:tracePt t="25794" x="2857500" y="6373813"/>
          <p14:tracePt t="25802" x="2838450" y="6373813"/>
          <p14:tracePt t="25815" x="2828925" y="6373813"/>
          <p14:tracePt t="25831" x="2828925" y="6364288"/>
          <p14:tracePt t="25848" x="2819400" y="6364288"/>
          <p14:tracePt t="25864" x="2811463" y="6364288"/>
          <p14:tracePt t="25890" x="2801938" y="6364288"/>
          <p14:tracePt t="25962" x="2792413" y="6364288"/>
          <p14:tracePt t="25981" x="2782888" y="6354763"/>
          <p14:tracePt t="26008" x="2782888" y="6346825"/>
          <p14:tracePt t="26028" x="2773363" y="6346825"/>
          <p14:tracePt t="26048" x="2754313" y="6337300"/>
          <p14:tracePt t="26062" x="2744788" y="6337300"/>
          <p14:tracePt t="26069" x="2736850" y="6337300"/>
          <p14:tracePt t="26082" x="2727325" y="6337300"/>
          <p14:tracePt t="26098" x="2717800" y="6327775"/>
          <p14:tracePt t="26114" x="2698750" y="6318250"/>
          <p14:tracePt t="26131" x="2689225" y="6299200"/>
          <p14:tracePt t="26147" x="2679700" y="6281738"/>
          <p14:tracePt t="26164" x="2671763" y="6272213"/>
          <p14:tracePt t="26181" x="2671763" y="6262688"/>
          <p14:tracePt t="26197" x="2671763" y="6253163"/>
          <p14:tracePt t="26214" x="2671763" y="6243638"/>
          <p14:tracePt t="26230" x="2679700" y="6243638"/>
          <p14:tracePt t="26330" x="2671763" y="6243638"/>
          <p14:tracePt t="26344" x="2671763" y="62341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8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8|31.6|6.9|14.1|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2a72ff-0fd3-48eb-99f8-a645ab2e364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6ACDD8CAB0CE469D627B077CBC14DC" ma:contentTypeVersion="15" ma:contentTypeDescription="Create a new document." ma:contentTypeScope="" ma:versionID="978539edf0fcf67b2662d961f6782043">
  <xsd:schema xmlns:xsd="http://www.w3.org/2001/XMLSchema" xmlns:xs="http://www.w3.org/2001/XMLSchema" xmlns:p="http://schemas.microsoft.com/office/2006/metadata/properties" xmlns:ns3="e52a72ff-0fd3-48eb-99f8-a645ab2e364f" xmlns:ns4="49ad83f4-82c7-4750-9228-e56780064b0a" targetNamespace="http://schemas.microsoft.com/office/2006/metadata/properties" ma:root="true" ma:fieldsID="d5f1e2f1cce6aba20f66bd12fef6ccf4" ns3:_="" ns4:_="">
    <xsd:import namespace="e52a72ff-0fd3-48eb-99f8-a645ab2e364f"/>
    <xsd:import namespace="49ad83f4-82c7-4750-9228-e56780064b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a72ff-0fd3-48eb-99f8-a645ab2e3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d83f4-82c7-4750-9228-e56780064b0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D4CF1D-D335-498F-BAD3-1A6583E89596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49ad83f4-82c7-4750-9228-e56780064b0a"/>
    <ds:schemaRef ds:uri="http://purl.org/dc/terms/"/>
    <ds:schemaRef ds:uri="e52a72ff-0fd3-48eb-99f8-a645ab2e364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AA8B1FD-D7C0-41CB-82D6-E7EC793EC8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2a72ff-0fd3-48eb-99f8-a645ab2e364f"/>
    <ds:schemaRef ds:uri="49ad83f4-82c7-4750-9228-e56780064b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D08AA4-169E-42EB-874C-B63029B97F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Widescreen</PresentationFormat>
  <Paragraphs>93</Paragraphs>
  <Slides>13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Exploring Lightweight Evaluation Metrics  for Information Retention  On ASR Outputs Beyond WER</vt:lpstr>
      <vt:lpstr>Problem Introduction</vt:lpstr>
      <vt:lpstr>Relevant Work</vt:lpstr>
      <vt:lpstr>The focus in this paper</vt:lpstr>
      <vt:lpstr>Experimental Setup</vt:lpstr>
      <vt:lpstr>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of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Ishana Rana</dc:creator>
  <cp:lastModifiedBy>Ishana Rana</cp:lastModifiedBy>
  <cp:revision>2</cp:revision>
  <dcterms:created xsi:type="dcterms:W3CDTF">2025-07-10T09:39:40Z</dcterms:created>
  <dcterms:modified xsi:type="dcterms:W3CDTF">2025-07-18T12:47:34Z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0x010100F26ACDD8CAB0CE469D627B077CBC14DC</vt:lpwstr>
  </property>
</Properties>
</file>